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5143500" cx="9144000"/>
  <p:notesSz cx="6858000" cy="9144000"/>
  <p:embeddedFontLst>
    <p:embeddedFont>
      <p:font typeface="Catamaran"/>
      <p:regular r:id="rId37"/>
      <p:bold r:id="rId38"/>
    </p:embeddedFont>
    <p:embeddedFont>
      <p:font typeface="Bebas Neue"/>
      <p:regular r:id="rId39"/>
    </p:embeddedFont>
    <p:embeddedFont>
      <p:font typeface="Philosopher"/>
      <p:regular r:id="rId40"/>
      <p:bold r:id="rId41"/>
      <p:italic r:id="rId42"/>
      <p:boldItalic r:id="rId43"/>
    </p:embeddedFont>
    <p:embeddedFont>
      <p:font typeface="PT Sans"/>
      <p:regular r:id="rId44"/>
      <p:bold r:id="rId45"/>
      <p:italic r:id="rId46"/>
      <p:boldItalic r:id="rId47"/>
    </p:embeddedFont>
    <p:embeddedFont>
      <p:font typeface="Alfa Slab One"/>
      <p:regular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hilosopher-regular.fntdata"/><Relationship Id="rId20" Type="http://schemas.openxmlformats.org/officeDocument/2006/relationships/slide" Target="slides/slide16.xml"/><Relationship Id="rId42" Type="http://schemas.openxmlformats.org/officeDocument/2006/relationships/font" Target="fonts/Philosopher-italic.fntdata"/><Relationship Id="rId41" Type="http://schemas.openxmlformats.org/officeDocument/2006/relationships/font" Target="fonts/Philosopher-bold.fntdata"/><Relationship Id="rId22" Type="http://schemas.openxmlformats.org/officeDocument/2006/relationships/slide" Target="slides/slide18.xml"/><Relationship Id="rId44" Type="http://schemas.openxmlformats.org/officeDocument/2006/relationships/font" Target="fonts/PTSans-regular.fntdata"/><Relationship Id="rId21" Type="http://schemas.openxmlformats.org/officeDocument/2006/relationships/slide" Target="slides/slide17.xml"/><Relationship Id="rId43" Type="http://schemas.openxmlformats.org/officeDocument/2006/relationships/font" Target="fonts/Philosopher-boldItalic.fntdata"/><Relationship Id="rId24" Type="http://schemas.openxmlformats.org/officeDocument/2006/relationships/slide" Target="slides/slide20.xml"/><Relationship Id="rId46" Type="http://schemas.openxmlformats.org/officeDocument/2006/relationships/font" Target="fonts/PTSans-italic.fntdata"/><Relationship Id="rId23" Type="http://schemas.openxmlformats.org/officeDocument/2006/relationships/slide" Target="slides/slide19.xml"/><Relationship Id="rId45" Type="http://schemas.openxmlformats.org/officeDocument/2006/relationships/font" Target="fonts/PTSans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8" Type="http://schemas.openxmlformats.org/officeDocument/2006/relationships/font" Target="fonts/AlfaSlabOne-regular.fntdata"/><Relationship Id="rId25" Type="http://schemas.openxmlformats.org/officeDocument/2006/relationships/slide" Target="slides/slide21.xml"/><Relationship Id="rId47" Type="http://schemas.openxmlformats.org/officeDocument/2006/relationships/font" Target="fonts/PTSans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Catamaran-regular.fntdata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BebasNeue-regular.fntdata"/><Relationship Id="rId16" Type="http://schemas.openxmlformats.org/officeDocument/2006/relationships/slide" Target="slides/slide12.xml"/><Relationship Id="rId38" Type="http://schemas.openxmlformats.org/officeDocument/2006/relationships/font" Target="fonts/Catamaran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0970f28d5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0970f28d5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2068158efd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2068158ef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bd6c00e730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bd6c00e730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206176054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206176054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206176054f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206176054f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0970f28da1_0_28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0970f28da1_0_28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cc98d9fb70_8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cc98d9fb70_8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206176054f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206176054f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206176054f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206176054f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206176054f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206176054f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06176054f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06176054f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99f2f57a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99f2f57a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206176054f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206176054f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206176054f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206176054f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206176054f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206176054f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206176054f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206176054f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206176054f_1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206176054f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206176054f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206176054f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206176054f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206176054f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206176054f_1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1206176054f_1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206176054f_1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1206176054f_1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206176054f_1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206176054f_1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99f2f57a71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99f2f57a71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206176054f_1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206176054f_1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206176054f_1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1206176054f_1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206176054f_1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206176054f_1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0970f28da1_0_28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0970f28da1_0_28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bd6c00e730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bd6c00e730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99f2f57a71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99f2f57a71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0970f28da1_0_28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0970f28da1_0_28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0970f28da1_0_28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0970f28da1_0_28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bd6c00e730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bd6c00e730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70200" y="1571800"/>
            <a:ext cx="7803600" cy="1452600"/>
          </a:xfrm>
          <a:prstGeom prst="rect">
            <a:avLst/>
          </a:prstGeom>
          <a:solidFill>
            <a:srgbClr val="F2F2F2">
              <a:alpha val="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700">
                <a:solidFill>
                  <a:srgbClr val="DFBF9E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605500" y="3110300"/>
            <a:ext cx="3933000" cy="461400"/>
          </a:xfrm>
          <a:prstGeom prst="rect">
            <a:avLst/>
          </a:prstGeom>
          <a:solidFill>
            <a:srgbClr val="F2F2F2">
              <a:alpha val="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DFBF9E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960242">
            <a:off x="6258762" y="-744900"/>
            <a:ext cx="3623897" cy="2051999"/>
          </a:xfrm>
          <a:custGeom>
            <a:rect b="b" l="l" r="r" t="t"/>
            <a:pathLst>
              <a:path extrusionOk="0" h="15028" w="26539">
                <a:moveTo>
                  <a:pt x="24818" y="1"/>
                </a:moveTo>
                <a:lnTo>
                  <a:pt x="0" y="6061"/>
                </a:lnTo>
                <a:cubicBezTo>
                  <a:pt x="0" y="6061"/>
                  <a:pt x="2232" y="6785"/>
                  <a:pt x="5156" y="10495"/>
                </a:cubicBezTo>
                <a:cubicBezTo>
                  <a:pt x="7196" y="13034"/>
                  <a:pt x="10155" y="15028"/>
                  <a:pt x="13488" y="15028"/>
                </a:cubicBezTo>
                <a:cubicBezTo>
                  <a:pt x="14985" y="15028"/>
                  <a:pt x="16557" y="14626"/>
                  <a:pt x="18155" y="13692"/>
                </a:cubicBezTo>
                <a:cubicBezTo>
                  <a:pt x="22317" y="11279"/>
                  <a:pt x="24005" y="7419"/>
                  <a:pt x="26538" y="6997"/>
                </a:cubicBezTo>
                <a:lnTo>
                  <a:pt x="24818" y="1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-194234" y="-46275"/>
            <a:ext cx="4293309" cy="1899072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flipH="1" rot="10800000">
            <a:off x="-251750" y="3943634"/>
            <a:ext cx="2628354" cy="1241040"/>
          </a:xfrm>
          <a:custGeom>
            <a:rect b="b" l="l" r="r" t="t"/>
            <a:pathLst>
              <a:path extrusionOk="0" h="17885" w="37878">
                <a:moveTo>
                  <a:pt x="1" y="1"/>
                </a:moveTo>
                <a:lnTo>
                  <a:pt x="1" y="17885"/>
                </a:lnTo>
                <a:cubicBezTo>
                  <a:pt x="1978" y="15698"/>
                  <a:pt x="5393" y="12909"/>
                  <a:pt x="10007" y="12909"/>
                </a:cubicBezTo>
                <a:cubicBezTo>
                  <a:pt x="12077" y="12909"/>
                  <a:pt x="14387" y="13470"/>
                  <a:pt x="16918" y="14898"/>
                </a:cubicBezTo>
                <a:cubicBezTo>
                  <a:pt x="20336" y="16821"/>
                  <a:pt x="23422" y="17673"/>
                  <a:pt x="26105" y="17673"/>
                </a:cubicBezTo>
                <a:cubicBezTo>
                  <a:pt x="32678" y="17673"/>
                  <a:pt x="36831" y="12562"/>
                  <a:pt x="37516" y="5581"/>
                </a:cubicBezTo>
                <a:cubicBezTo>
                  <a:pt x="37726" y="3499"/>
                  <a:pt x="37818" y="1629"/>
                  <a:pt x="37878" y="1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 flipH="1" rot="10800000">
            <a:off x="4805998" y="4118274"/>
            <a:ext cx="4401100" cy="1117350"/>
          </a:xfrm>
          <a:custGeom>
            <a:rect b="b" l="l" r="r" t="t"/>
            <a:pathLst>
              <a:path extrusionOk="0" h="14593" w="57480">
                <a:moveTo>
                  <a:pt x="934" y="0"/>
                </a:moveTo>
                <a:lnTo>
                  <a:pt x="0" y="273"/>
                </a:lnTo>
                <a:cubicBezTo>
                  <a:pt x="355" y="179"/>
                  <a:pt x="714" y="135"/>
                  <a:pt x="1072" y="135"/>
                </a:cubicBezTo>
                <a:cubicBezTo>
                  <a:pt x="2905" y="135"/>
                  <a:pt x="4719" y="1283"/>
                  <a:pt x="5879" y="2746"/>
                </a:cubicBezTo>
                <a:cubicBezTo>
                  <a:pt x="7267" y="4524"/>
                  <a:pt x="7990" y="6695"/>
                  <a:pt x="8927" y="8746"/>
                </a:cubicBezTo>
                <a:cubicBezTo>
                  <a:pt x="9860" y="10796"/>
                  <a:pt x="11098" y="12847"/>
                  <a:pt x="13117" y="13904"/>
                </a:cubicBezTo>
                <a:cubicBezTo>
                  <a:pt x="14057" y="14384"/>
                  <a:pt x="15081" y="14592"/>
                  <a:pt x="16124" y="14592"/>
                </a:cubicBezTo>
                <a:cubicBezTo>
                  <a:pt x="18023" y="14592"/>
                  <a:pt x="19986" y="13901"/>
                  <a:pt x="21621" y="12907"/>
                </a:cubicBezTo>
                <a:cubicBezTo>
                  <a:pt x="24186" y="11339"/>
                  <a:pt x="26266" y="9139"/>
                  <a:pt x="28738" y="7419"/>
                </a:cubicBezTo>
                <a:cubicBezTo>
                  <a:pt x="30653" y="6073"/>
                  <a:pt x="32956" y="5022"/>
                  <a:pt x="35240" y="5022"/>
                </a:cubicBezTo>
                <a:cubicBezTo>
                  <a:pt x="35872" y="5022"/>
                  <a:pt x="36502" y="5102"/>
                  <a:pt x="37122" y="5279"/>
                </a:cubicBezTo>
                <a:cubicBezTo>
                  <a:pt x="41134" y="6425"/>
                  <a:pt x="43153" y="10948"/>
                  <a:pt x="46712" y="13088"/>
                </a:cubicBezTo>
                <a:cubicBezTo>
                  <a:pt x="48136" y="13954"/>
                  <a:pt x="49799" y="14412"/>
                  <a:pt x="51460" y="14412"/>
                </a:cubicBezTo>
                <a:cubicBezTo>
                  <a:pt x="52228" y="14412"/>
                  <a:pt x="52996" y="14314"/>
                  <a:pt x="53740" y="14114"/>
                </a:cubicBezTo>
                <a:cubicBezTo>
                  <a:pt x="55127" y="13752"/>
                  <a:pt x="56394" y="13059"/>
                  <a:pt x="57479" y="12123"/>
                </a:cubicBezTo>
                <a:lnTo>
                  <a:pt x="57479" y="0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5652738" y="0"/>
            <a:ext cx="3494041" cy="1545529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rot="960251">
            <a:off x="6884932" y="-348812"/>
            <a:ext cx="2371551" cy="1342881"/>
          </a:xfrm>
          <a:custGeom>
            <a:rect b="b" l="l" r="r" t="t"/>
            <a:pathLst>
              <a:path extrusionOk="0" h="15028" w="26539">
                <a:moveTo>
                  <a:pt x="24818" y="1"/>
                </a:moveTo>
                <a:lnTo>
                  <a:pt x="0" y="6061"/>
                </a:lnTo>
                <a:cubicBezTo>
                  <a:pt x="0" y="6061"/>
                  <a:pt x="2232" y="6785"/>
                  <a:pt x="5156" y="10495"/>
                </a:cubicBezTo>
                <a:cubicBezTo>
                  <a:pt x="7196" y="13034"/>
                  <a:pt x="10155" y="15028"/>
                  <a:pt x="13488" y="15028"/>
                </a:cubicBezTo>
                <a:cubicBezTo>
                  <a:pt x="14985" y="15028"/>
                  <a:pt x="16557" y="14626"/>
                  <a:pt x="18155" y="13692"/>
                </a:cubicBezTo>
                <a:cubicBezTo>
                  <a:pt x="22317" y="11279"/>
                  <a:pt x="24005" y="7419"/>
                  <a:pt x="26538" y="6997"/>
                </a:cubicBezTo>
                <a:lnTo>
                  <a:pt x="24818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 flipH="1" rot="10800000">
            <a:off x="5545500" y="4245137"/>
            <a:ext cx="3601266" cy="914288"/>
          </a:xfrm>
          <a:custGeom>
            <a:rect b="b" l="l" r="r" t="t"/>
            <a:pathLst>
              <a:path extrusionOk="0" h="14593" w="57480">
                <a:moveTo>
                  <a:pt x="934" y="0"/>
                </a:moveTo>
                <a:lnTo>
                  <a:pt x="0" y="273"/>
                </a:lnTo>
                <a:cubicBezTo>
                  <a:pt x="355" y="179"/>
                  <a:pt x="714" y="135"/>
                  <a:pt x="1072" y="135"/>
                </a:cubicBezTo>
                <a:cubicBezTo>
                  <a:pt x="2905" y="135"/>
                  <a:pt x="4719" y="1283"/>
                  <a:pt x="5879" y="2746"/>
                </a:cubicBezTo>
                <a:cubicBezTo>
                  <a:pt x="7267" y="4524"/>
                  <a:pt x="7990" y="6695"/>
                  <a:pt x="8927" y="8746"/>
                </a:cubicBezTo>
                <a:cubicBezTo>
                  <a:pt x="9860" y="10796"/>
                  <a:pt x="11098" y="12847"/>
                  <a:pt x="13117" y="13904"/>
                </a:cubicBezTo>
                <a:cubicBezTo>
                  <a:pt x="14057" y="14384"/>
                  <a:pt x="15081" y="14592"/>
                  <a:pt x="16124" y="14592"/>
                </a:cubicBezTo>
                <a:cubicBezTo>
                  <a:pt x="18023" y="14592"/>
                  <a:pt x="19986" y="13901"/>
                  <a:pt x="21621" y="12907"/>
                </a:cubicBezTo>
                <a:cubicBezTo>
                  <a:pt x="24186" y="11339"/>
                  <a:pt x="26266" y="9139"/>
                  <a:pt x="28738" y="7419"/>
                </a:cubicBezTo>
                <a:cubicBezTo>
                  <a:pt x="30653" y="6073"/>
                  <a:pt x="32956" y="5022"/>
                  <a:pt x="35240" y="5022"/>
                </a:cubicBezTo>
                <a:cubicBezTo>
                  <a:pt x="35872" y="5022"/>
                  <a:pt x="36502" y="5102"/>
                  <a:pt x="37122" y="5279"/>
                </a:cubicBezTo>
                <a:cubicBezTo>
                  <a:pt x="41134" y="6425"/>
                  <a:pt x="43153" y="10948"/>
                  <a:pt x="46712" y="13088"/>
                </a:cubicBezTo>
                <a:cubicBezTo>
                  <a:pt x="48136" y="13954"/>
                  <a:pt x="49799" y="14412"/>
                  <a:pt x="51460" y="14412"/>
                </a:cubicBezTo>
                <a:cubicBezTo>
                  <a:pt x="52228" y="14412"/>
                  <a:pt x="52996" y="14314"/>
                  <a:pt x="53740" y="14114"/>
                </a:cubicBezTo>
                <a:cubicBezTo>
                  <a:pt x="55127" y="13752"/>
                  <a:pt x="56394" y="13059"/>
                  <a:pt x="57479" y="12123"/>
                </a:cubicBezTo>
                <a:lnTo>
                  <a:pt x="57479" y="0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-6" y="-3479"/>
            <a:ext cx="2299479" cy="1085754"/>
          </a:xfrm>
          <a:custGeom>
            <a:rect b="b" l="l" r="r" t="t"/>
            <a:pathLst>
              <a:path extrusionOk="0" h="17885" w="37878">
                <a:moveTo>
                  <a:pt x="1" y="1"/>
                </a:moveTo>
                <a:lnTo>
                  <a:pt x="1" y="17885"/>
                </a:lnTo>
                <a:cubicBezTo>
                  <a:pt x="1978" y="15698"/>
                  <a:pt x="5393" y="12909"/>
                  <a:pt x="10007" y="12909"/>
                </a:cubicBezTo>
                <a:cubicBezTo>
                  <a:pt x="12077" y="12909"/>
                  <a:pt x="14387" y="13470"/>
                  <a:pt x="16918" y="14898"/>
                </a:cubicBezTo>
                <a:cubicBezTo>
                  <a:pt x="20336" y="16821"/>
                  <a:pt x="23422" y="17673"/>
                  <a:pt x="26105" y="17673"/>
                </a:cubicBezTo>
                <a:cubicBezTo>
                  <a:pt x="32678" y="17673"/>
                  <a:pt x="36831" y="12562"/>
                  <a:pt x="37516" y="5581"/>
                </a:cubicBezTo>
                <a:cubicBezTo>
                  <a:pt x="37726" y="3499"/>
                  <a:pt x="37818" y="1629"/>
                  <a:pt x="37878" y="1"/>
                </a:cubicBez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012" scaled="0"/>
          </a:gradFill>
          <a:ln>
            <a:noFill/>
          </a:ln>
          <a:effectLst>
            <a:outerShdw blurRad="57150" rotWithShape="0" algn="bl" dir="129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 flipH="1" rot="10800000">
            <a:off x="0" y="4140200"/>
            <a:ext cx="2124861" cy="1003304"/>
          </a:xfrm>
          <a:custGeom>
            <a:rect b="b" l="l" r="r" t="t"/>
            <a:pathLst>
              <a:path extrusionOk="0" h="17885" w="37878">
                <a:moveTo>
                  <a:pt x="1" y="1"/>
                </a:moveTo>
                <a:lnTo>
                  <a:pt x="1" y="17885"/>
                </a:lnTo>
                <a:cubicBezTo>
                  <a:pt x="1978" y="15698"/>
                  <a:pt x="5393" y="12909"/>
                  <a:pt x="10007" y="12909"/>
                </a:cubicBezTo>
                <a:cubicBezTo>
                  <a:pt x="12077" y="12909"/>
                  <a:pt x="14387" y="13470"/>
                  <a:pt x="16918" y="14898"/>
                </a:cubicBezTo>
                <a:cubicBezTo>
                  <a:pt x="20336" y="16821"/>
                  <a:pt x="23422" y="17673"/>
                  <a:pt x="26105" y="17673"/>
                </a:cubicBezTo>
                <a:cubicBezTo>
                  <a:pt x="32678" y="17673"/>
                  <a:pt x="36831" y="12562"/>
                  <a:pt x="37516" y="5581"/>
                </a:cubicBezTo>
                <a:cubicBezTo>
                  <a:pt x="37726" y="3499"/>
                  <a:pt x="37818" y="1629"/>
                  <a:pt x="37878" y="1"/>
                </a:cubicBez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 flipH="1">
            <a:off x="-6" y="-3479"/>
            <a:ext cx="3634931" cy="1607850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 flipH="1">
            <a:off x="-6" y="-3479"/>
            <a:ext cx="2870449" cy="1269694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"/>
          <p:cNvSpPr/>
          <p:nvPr/>
        </p:nvSpPr>
        <p:spPr>
          <a:xfrm flipH="1" rot="9839758">
            <a:off x="7173162" y="4521450"/>
            <a:ext cx="3623897" cy="2051999"/>
          </a:xfrm>
          <a:custGeom>
            <a:rect b="b" l="l" r="r" t="t"/>
            <a:pathLst>
              <a:path extrusionOk="0" h="15028" w="26539">
                <a:moveTo>
                  <a:pt x="24818" y="1"/>
                </a:moveTo>
                <a:lnTo>
                  <a:pt x="0" y="6061"/>
                </a:lnTo>
                <a:cubicBezTo>
                  <a:pt x="0" y="6061"/>
                  <a:pt x="2232" y="6785"/>
                  <a:pt x="5156" y="10495"/>
                </a:cubicBezTo>
                <a:cubicBezTo>
                  <a:pt x="7196" y="13034"/>
                  <a:pt x="10155" y="15028"/>
                  <a:pt x="13488" y="15028"/>
                </a:cubicBezTo>
                <a:cubicBezTo>
                  <a:pt x="14985" y="15028"/>
                  <a:pt x="16557" y="14626"/>
                  <a:pt x="18155" y="13692"/>
                </a:cubicBezTo>
                <a:cubicBezTo>
                  <a:pt x="22317" y="11279"/>
                  <a:pt x="24005" y="7419"/>
                  <a:pt x="26538" y="6997"/>
                </a:cubicBezTo>
                <a:lnTo>
                  <a:pt x="24818" y="1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1"/>
          <p:cNvSpPr txBox="1"/>
          <p:nvPr>
            <p:ph hasCustomPrompt="1" type="title"/>
          </p:nvPr>
        </p:nvSpPr>
        <p:spPr>
          <a:xfrm>
            <a:off x="1284000" y="1475875"/>
            <a:ext cx="6576000" cy="20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49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1033025" y="3500050"/>
            <a:ext cx="70779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9" name="Google Shape;89;p11"/>
          <p:cNvSpPr/>
          <p:nvPr/>
        </p:nvSpPr>
        <p:spPr>
          <a:xfrm rot="10800000">
            <a:off x="-5" y="3962406"/>
            <a:ext cx="2581280" cy="1181093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gradFill>
            <a:gsLst>
              <a:gs pos="0">
                <a:srgbClr val="6A7FAA"/>
              </a:gs>
              <a:gs pos="100000">
                <a:srgbClr val="3A4458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1"/>
          <p:cNvSpPr/>
          <p:nvPr/>
        </p:nvSpPr>
        <p:spPr>
          <a:xfrm rot="899955">
            <a:off x="6921695" y="-366234"/>
            <a:ext cx="2371582" cy="1342898"/>
          </a:xfrm>
          <a:custGeom>
            <a:rect b="b" l="l" r="r" t="t"/>
            <a:pathLst>
              <a:path extrusionOk="0" h="15028" w="26539">
                <a:moveTo>
                  <a:pt x="24818" y="1"/>
                </a:moveTo>
                <a:lnTo>
                  <a:pt x="0" y="6061"/>
                </a:lnTo>
                <a:cubicBezTo>
                  <a:pt x="0" y="6061"/>
                  <a:pt x="2232" y="6785"/>
                  <a:pt x="5156" y="10495"/>
                </a:cubicBezTo>
                <a:cubicBezTo>
                  <a:pt x="7196" y="13034"/>
                  <a:pt x="10155" y="15028"/>
                  <a:pt x="13488" y="15028"/>
                </a:cubicBezTo>
                <a:cubicBezTo>
                  <a:pt x="14985" y="15028"/>
                  <a:pt x="16557" y="14626"/>
                  <a:pt x="18155" y="13692"/>
                </a:cubicBezTo>
                <a:cubicBezTo>
                  <a:pt x="22317" y="11279"/>
                  <a:pt x="24005" y="7419"/>
                  <a:pt x="26538" y="6997"/>
                </a:cubicBezTo>
                <a:lnTo>
                  <a:pt x="24818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1"/>
          <p:cNvSpPr/>
          <p:nvPr/>
        </p:nvSpPr>
        <p:spPr>
          <a:xfrm rot="10800000">
            <a:off x="72" y="4173196"/>
            <a:ext cx="2120539" cy="970302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1"/>
          <p:cNvSpPr/>
          <p:nvPr/>
        </p:nvSpPr>
        <p:spPr>
          <a:xfrm rot="9960228">
            <a:off x="7825194" y="4268133"/>
            <a:ext cx="2371537" cy="1342872"/>
          </a:xfrm>
          <a:custGeom>
            <a:rect b="b" l="l" r="r" t="t"/>
            <a:pathLst>
              <a:path extrusionOk="0" h="15028" w="26539">
                <a:moveTo>
                  <a:pt x="24818" y="1"/>
                </a:moveTo>
                <a:lnTo>
                  <a:pt x="0" y="6061"/>
                </a:lnTo>
                <a:cubicBezTo>
                  <a:pt x="0" y="6061"/>
                  <a:pt x="2232" y="6785"/>
                  <a:pt x="5156" y="10495"/>
                </a:cubicBezTo>
                <a:cubicBezTo>
                  <a:pt x="7196" y="13034"/>
                  <a:pt x="10155" y="15028"/>
                  <a:pt x="13488" y="15028"/>
                </a:cubicBezTo>
                <a:cubicBezTo>
                  <a:pt x="14985" y="15028"/>
                  <a:pt x="16557" y="14626"/>
                  <a:pt x="18155" y="13692"/>
                </a:cubicBezTo>
                <a:cubicBezTo>
                  <a:pt x="22317" y="11279"/>
                  <a:pt x="24005" y="7419"/>
                  <a:pt x="26538" y="6997"/>
                </a:cubicBezTo>
                <a:lnTo>
                  <a:pt x="24818" y="1"/>
                </a:lnTo>
                <a:close/>
              </a:path>
            </a:pathLst>
          </a:custGeom>
          <a:gradFill>
            <a:gsLst>
              <a:gs pos="0">
                <a:srgbClr val="6A7FAA"/>
              </a:gs>
              <a:gs pos="100000">
                <a:srgbClr val="3A4458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1"/>
          <p:cNvSpPr/>
          <p:nvPr/>
        </p:nvSpPr>
        <p:spPr>
          <a:xfrm flipH="1" rot="-1819808">
            <a:off x="-2190172" y="-486595"/>
            <a:ext cx="3623888" cy="2052001"/>
          </a:xfrm>
          <a:custGeom>
            <a:rect b="b" l="l" r="r" t="t"/>
            <a:pathLst>
              <a:path extrusionOk="0" h="15028" w="26539">
                <a:moveTo>
                  <a:pt x="24818" y="1"/>
                </a:moveTo>
                <a:lnTo>
                  <a:pt x="0" y="6061"/>
                </a:lnTo>
                <a:cubicBezTo>
                  <a:pt x="0" y="6061"/>
                  <a:pt x="2232" y="6785"/>
                  <a:pt x="5156" y="10495"/>
                </a:cubicBezTo>
                <a:cubicBezTo>
                  <a:pt x="7196" y="13034"/>
                  <a:pt x="10155" y="15028"/>
                  <a:pt x="13488" y="15028"/>
                </a:cubicBezTo>
                <a:cubicBezTo>
                  <a:pt x="14985" y="15028"/>
                  <a:pt x="16557" y="14626"/>
                  <a:pt x="18155" y="13692"/>
                </a:cubicBezTo>
                <a:cubicBezTo>
                  <a:pt x="22317" y="11279"/>
                  <a:pt x="24005" y="7419"/>
                  <a:pt x="26538" y="6997"/>
                </a:cubicBezTo>
                <a:lnTo>
                  <a:pt x="24818" y="1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/>
          <p:nvPr>
            <p:ph type="title"/>
          </p:nvPr>
        </p:nvSpPr>
        <p:spPr>
          <a:xfrm>
            <a:off x="720000" y="53940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idx="2" type="title"/>
          </p:nvPr>
        </p:nvSpPr>
        <p:spPr>
          <a:xfrm>
            <a:off x="1022850" y="1730275"/>
            <a:ext cx="1911000" cy="7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8" name="Google Shape;98;p13"/>
          <p:cNvSpPr txBox="1"/>
          <p:nvPr>
            <p:ph idx="1" type="subTitle"/>
          </p:nvPr>
        </p:nvSpPr>
        <p:spPr>
          <a:xfrm>
            <a:off x="948600" y="2452400"/>
            <a:ext cx="2059500" cy="4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3"/>
          <p:cNvSpPr txBox="1"/>
          <p:nvPr>
            <p:ph idx="3" type="title"/>
          </p:nvPr>
        </p:nvSpPr>
        <p:spPr>
          <a:xfrm>
            <a:off x="3616490" y="1730275"/>
            <a:ext cx="1911000" cy="7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0" name="Google Shape;100;p13"/>
          <p:cNvSpPr txBox="1"/>
          <p:nvPr>
            <p:ph idx="4" type="subTitle"/>
          </p:nvPr>
        </p:nvSpPr>
        <p:spPr>
          <a:xfrm>
            <a:off x="3542252" y="2452400"/>
            <a:ext cx="2059500" cy="4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5" type="title"/>
          </p:nvPr>
        </p:nvSpPr>
        <p:spPr>
          <a:xfrm>
            <a:off x="1022850" y="3448450"/>
            <a:ext cx="1911000" cy="7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2" name="Google Shape;102;p13"/>
          <p:cNvSpPr txBox="1"/>
          <p:nvPr>
            <p:ph idx="6" type="subTitle"/>
          </p:nvPr>
        </p:nvSpPr>
        <p:spPr>
          <a:xfrm>
            <a:off x="948600" y="4159450"/>
            <a:ext cx="2059500" cy="4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3"/>
          <p:cNvSpPr txBox="1"/>
          <p:nvPr>
            <p:ph idx="7" type="title"/>
          </p:nvPr>
        </p:nvSpPr>
        <p:spPr>
          <a:xfrm>
            <a:off x="3616490" y="3448450"/>
            <a:ext cx="1911000" cy="7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4" name="Google Shape;104;p13"/>
          <p:cNvSpPr txBox="1"/>
          <p:nvPr>
            <p:ph idx="8" type="subTitle"/>
          </p:nvPr>
        </p:nvSpPr>
        <p:spPr>
          <a:xfrm>
            <a:off x="3542256" y="4159450"/>
            <a:ext cx="2059500" cy="4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3"/>
          <p:cNvSpPr txBox="1"/>
          <p:nvPr>
            <p:ph idx="9" type="title"/>
          </p:nvPr>
        </p:nvSpPr>
        <p:spPr>
          <a:xfrm>
            <a:off x="6210138" y="1730275"/>
            <a:ext cx="1911000" cy="7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6" name="Google Shape;106;p13"/>
          <p:cNvSpPr txBox="1"/>
          <p:nvPr>
            <p:ph idx="13" type="subTitle"/>
          </p:nvPr>
        </p:nvSpPr>
        <p:spPr>
          <a:xfrm>
            <a:off x="6135912" y="2452400"/>
            <a:ext cx="2059500" cy="4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4" type="title"/>
          </p:nvPr>
        </p:nvSpPr>
        <p:spPr>
          <a:xfrm>
            <a:off x="6210138" y="3448450"/>
            <a:ext cx="1911000" cy="7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8" name="Google Shape;108;p13"/>
          <p:cNvSpPr txBox="1"/>
          <p:nvPr>
            <p:ph idx="15" type="subTitle"/>
          </p:nvPr>
        </p:nvSpPr>
        <p:spPr>
          <a:xfrm>
            <a:off x="6135912" y="4159450"/>
            <a:ext cx="2059500" cy="4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3"/>
          <p:cNvSpPr txBox="1"/>
          <p:nvPr>
            <p:ph hasCustomPrompt="1" idx="16" type="title"/>
          </p:nvPr>
        </p:nvSpPr>
        <p:spPr>
          <a:xfrm>
            <a:off x="1431300" y="1288975"/>
            <a:ext cx="1094100" cy="4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lfa Slab One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lfa Slab One"/>
              <a:buNone/>
              <a:defRPr sz="25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lfa Slab One"/>
              <a:buNone/>
              <a:defRPr sz="25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lfa Slab One"/>
              <a:buNone/>
              <a:defRPr sz="25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lfa Slab One"/>
              <a:buNone/>
              <a:defRPr sz="25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lfa Slab One"/>
              <a:buNone/>
              <a:defRPr sz="25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lfa Slab One"/>
              <a:buNone/>
              <a:defRPr sz="25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lfa Slab One"/>
              <a:buNone/>
              <a:defRPr sz="25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lfa Slab One"/>
              <a:buNone/>
              <a:defRPr sz="25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/>
          <p:nvPr>
            <p:ph hasCustomPrompt="1" idx="17" type="title"/>
          </p:nvPr>
        </p:nvSpPr>
        <p:spPr>
          <a:xfrm>
            <a:off x="4024952" y="1288975"/>
            <a:ext cx="1094100" cy="4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lfa Slab One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lfa Slab One"/>
              <a:buNone/>
              <a:defRPr sz="25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lfa Slab One"/>
              <a:buNone/>
              <a:defRPr sz="25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lfa Slab One"/>
              <a:buNone/>
              <a:defRPr sz="25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lfa Slab One"/>
              <a:buNone/>
              <a:defRPr sz="25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lfa Slab One"/>
              <a:buNone/>
              <a:defRPr sz="25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lfa Slab One"/>
              <a:buNone/>
              <a:defRPr sz="25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lfa Slab One"/>
              <a:buNone/>
              <a:defRPr sz="25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lfa Slab One"/>
              <a:buNone/>
              <a:defRPr sz="25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/>
          <p:nvPr>
            <p:ph hasCustomPrompt="1" idx="18" type="title"/>
          </p:nvPr>
        </p:nvSpPr>
        <p:spPr>
          <a:xfrm>
            <a:off x="6618612" y="1288975"/>
            <a:ext cx="1094100" cy="4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lfa Slab One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lfa Slab One"/>
              <a:buNone/>
              <a:defRPr sz="25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lfa Slab One"/>
              <a:buNone/>
              <a:defRPr sz="25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lfa Slab One"/>
              <a:buNone/>
              <a:defRPr sz="25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lfa Slab One"/>
              <a:buNone/>
              <a:defRPr sz="25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lfa Slab One"/>
              <a:buNone/>
              <a:defRPr sz="25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lfa Slab One"/>
              <a:buNone/>
              <a:defRPr sz="25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lfa Slab One"/>
              <a:buNone/>
              <a:defRPr sz="25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lfa Slab One"/>
              <a:buNone/>
              <a:defRPr sz="25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/>
          <p:nvPr>
            <p:ph hasCustomPrompt="1" idx="19" type="title"/>
          </p:nvPr>
        </p:nvSpPr>
        <p:spPr>
          <a:xfrm>
            <a:off x="1431300" y="3007150"/>
            <a:ext cx="1094100" cy="4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lfa Slab One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lfa Slab One"/>
              <a:buNone/>
              <a:defRPr sz="25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lfa Slab One"/>
              <a:buNone/>
              <a:defRPr sz="25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lfa Slab One"/>
              <a:buNone/>
              <a:defRPr sz="25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lfa Slab One"/>
              <a:buNone/>
              <a:defRPr sz="25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lfa Slab One"/>
              <a:buNone/>
              <a:defRPr sz="25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lfa Slab One"/>
              <a:buNone/>
              <a:defRPr sz="25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lfa Slab One"/>
              <a:buNone/>
              <a:defRPr sz="25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lfa Slab One"/>
              <a:buNone/>
              <a:defRPr sz="25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/>
          <p:nvPr>
            <p:ph hasCustomPrompt="1" idx="20" type="title"/>
          </p:nvPr>
        </p:nvSpPr>
        <p:spPr>
          <a:xfrm>
            <a:off x="4024952" y="3007150"/>
            <a:ext cx="1094100" cy="4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lfa Slab One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lfa Slab One"/>
              <a:buNone/>
              <a:defRPr sz="25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lfa Slab One"/>
              <a:buNone/>
              <a:defRPr sz="25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lfa Slab One"/>
              <a:buNone/>
              <a:defRPr sz="25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lfa Slab One"/>
              <a:buNone/>
              <a:defRPr sz="25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lfa Slab One"/>
              <a:buNone/>
              <a:defRPr sz="25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lfa Slab One"/>
              <a:buNone/>
              <a:defRPr sz="25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lfa Slab One"/>
              <a:buNone/>
              <a:defRPr sz="25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lfa Slab One"/>
              <a:buNone/>
              <a:defRPr sz="25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/>
          <p:nvPr>
            <p:ph hasCustomPrompt="1" idx="21" type="title"/>
          </p:nvPr>
        </p:nvSpPr>
        <p:spPr>
          <a:xfrm>
            <a:off x="6618612" y="3007150"/>
            <a:ext cx="1094100" cy="4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lfa Slab One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lfa Slab One"/>
              <a:buNone/>
              <a:defRPr sz="25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lfa Slab One"/>
              <a:buNone/>
              <a:defRPr sz="25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lfa Slab One"/>
              <a:buNone/>
              <a:defRPr sz="25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lfa Slab One"/>
              <a:buNone/>
              <a:defRPr sz="25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lfa Slab One"/>
              <a:buNone/>
              <a:defRPr sz="25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lfa Slab One"/>
              <a:buNone/>
              <a:defRPr sz="25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lfa Slab One"/>
              <a:buNone/>
              <a:defRPr sz="25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lfa Slab One"/>
              <a:buNone/>
              <a:defRPr sz="25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/>
          <p:nvPr/>
        </p:nvSpPr>
        <p:spPr>
          <a:xfrm flipH="1">
            <a:off x="7019150" y="0"/>
            <a:ext cx="2124861" cy="1003304"/>
          </a:xfrm>
          <a:custGeom>
            <a:rect b="b" l="l" r="r" t="t"/>
            <a:pathLst>
              <a:path extrusionOk="0" h="17885" w="37878">
                <a:moveTo>
                  <a:pt x="1" y="1"/>
                </a:moveTo>
                <a:lnTo>
                  <a:pt x="1" y="17885"/>
                </a:lnTo>
                <a:cubicBezTo>
                  <a:pt x="1978" y="15698"/>
                  <a:pt x="5393" y="12909"/>
                  <a:pt x="10007" y="12909"/>
                </a:cubicBezTo>
                <a:cubicBezTo>
                  <a:pt x="12077" y="12909"/>
                  <a:pt x="14387" y="13470"/>
                  <a:pt x="16918" y="14898"/>
                </a:cubicBezTo>
                <a:cubicBezTo>
                  <a:pt x="20336" y="16821"/>
                  <a:pt x="23422" y="17673"/>
                  <a:pt x="26105" y="17673"/>
                </a:cubicBezTo>
                <a:cubicBezTo>
                  <a:pt x="32678" y="17673"/>
                  <a:pt x="36831" y="12562"/>
                  <a:pt x="37516" y="5581"/>
                </a:cubicBezTo>
                <a:cubicBezTo>
                  <a:pt x="37726" y="3499"/>
                  <a:pt x="37818" y="1629"/>
                  <a:pt x="37878" y="1"/>
                </a:cubicBez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3"/>
          <p:cNvSpPr/>
          <p:nvPr/>
        </p:nvSpPr>
        <p:spPr>
          <a:xfrm rot="960251">
            <a:off x="6850045" y="-317749"/>
            <a:ext cx="2371551" cy="1342881"/>
          </a:xfrm>
          <a:custGeom>
            <a:rect b="b" l="l" r="r" t="t"/>
            <a:pathLst>
              <a:path extrusionOk="0" h="15028" w="26539">
                <a:moveTo>
                  <a:pt x="24818" y="1"/>
                </a:moveTo>
                <a:lnTo>
                  <a:pt x="0" y="6061"/>
                </a:lnTo>
                <a:cubicBezTo>
                  <a:pt x="0" y="6061"/>
                  <a:pt x="2232" y="6785"/>
                  <a:pt x="5156" y="10495"/>
                </a:cubicBezTo>
                <a:cubicBezTo>
                  <a:pt x="7196" y="13034"/>
                  <a:pt x="10155" y="15028"/>
                  <a:pt x="13488" y="15028"/>
                </a:cubicBezTo>
                <a:cubicBezTo>
                  <a:pt x="14985" y="15028"/>
                  <a:pt x="16557" y="14626"/>
                  <a:pt x="18155" y="13692"/>
                </a:cubicBezTo>
                <a:cubicBezTo>
                  <a:pt x="22317" y="11279"/>
                  <a:pt x="24005" y="7419"/>
                  <a:pt x="26538" y="6997"/>
                </a:cubicBezTo>
                <a:lnTo>
                  <a:pt x="24818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3"/>
          <p:cNvSpPr/>
          <p:nvPr/>
        </p:nvSpPr>
        <p:spPr>
          <a:xfrm flipH="1" rot="-5400000">
            <a:off x="-1773241" y="2576641"/>
            <a:ext cx="3529416" cy="1134934"/>
          </a:xfrm>
          <a:custGeom>
            <a:rect b="b" l="l" r="r" t="t"/>
            <a:pathLst>
              <a:path extrusionOk="0" h="14593" w="57480">
                <a:moveTo>
                  <a:pt x="934" y="0"/>
                </a:moveTo>
                <a:lnTo>
                  <a:pt x="0" y="273"/>
                </a:lnTo>
                <a:cubicBezTo>
                  <a:pt x="355" y="179"/>
                  <a:pt x="714" y="135"/>
                  <a:pt x="1072" y="135"/>
                </a:cubicBezTo>
                <a:cubicBezTo>
                  <a:pt x="2905" y="135"/>
                  <a:pt x="4719" y="1283"/>
                  <a:pt x="5879" y="2746"/>
                </a:cubicBezTo>
                <a:cubicBezTo>
                  <a:pt x="7267" y="4524"/>
                  <a:pt x="7990" y="6695"/>
                  <a:pt x="8927" y="8746"/>
                </a:cubicBezTo>
                <a:cubicBezTo>
                  <a:pt x="9860" y="10796"/>
                  <a:pt x="11098" y="12847"/>
                  <a:pt x="13117" y="13904"/>
                </a:cubicBezTo>
                <a:cubicBezTo>
                  <a:pt x="14057" y="14384"/>
                  <a:pt x="15081" y="14592"/>
                  <a:pt x="16124" y="14592"/>
                </a:cubicBezTo>
                <a:cubicBezTo>
                  <a:pt x="18023" y="14592"/>
                  <a:pt x="19986" y="13901"/>
                  <a:pt x="21621" y="12907"/>
                </a:cubicBezTo>
                <a:cubicBezTo>
                  <a:pt x="24186" y="11339"/>
                  <a:pt x="26266" y="9139"/>
                  <a:pt x="28738" y="7419"/>
                </a:cubicBezTo>
                <a:cubicBezTo>
                  <a:pt x="30653" y="6073"/>
                  <a:pt x="32956" y="5022"/>
                  <a:pt x="35240" y="5022"/>
                </a:cubicBezTo>
                <a:cubicBezTo>
                  <a:pt x="35872" y="5022"/>
                  <a:pt x="36502" y="5102"/>
                  <a:pt x="37122" y="5279"/>
                </a:cubicBezTo>
                <a:cubicBezTo>
                  <a:pt x="41134" y="6425"/>
                  <a:pt x="43153" y="10948"/>
                  <a:pt x="46712" y="13088"/>
                </a:cubicBezTo>
                <a:cubicBezTo>
                  <a:pt x="48136" y="13954"/>
                  <a:pt x="49799" y="14412"/>
                  <a:pt x="51460" y="14412"/>
                </a:cubicBezTo>
                <a:cubicBezTo>
                  <a:pt x="52228" y="14412"/>
                  <a:pt x="52996" y="14314"/>
                  <a:pt x="53740" y="14114"/>
                </a:cubicBezTo>
                <a:cubicBezTo>
                  <a:pt x="55127" y="13752"/>
                  <a:pt x="56394" y="13059"/>
                  <a:pt x="57479" y="12123"/>
                </a:cubicBezTo>
                <a:lnTo>
                  <a:pt x="57479" y="0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3"/>
          <p:cNvSpPr/>
          <p:nvPr/>
        </p:nvSpPr>
        <p:spPr>
          <a:xfrm flipH="1" rot="-5400000">
            <a:off x="-838483" y="3585005"/>
            <a:ext cx="2358548" cy="758435"/>
          </a:xfrm>
          <a:custGeom>
            <a:rect b="b" l="l" r="r" t="t"/>
            <a:pathLst>
              <a:path extrusionOk="0" h="14593" w="57480">
                <a:moveTo>
                  <a:pt x="934" y="0"/>
                </a:moveTo>
                <a:lnTo>
                  <a:pt x="0" y="273"/>
                </a:lnTo>
                <a:cubicBezTo>
                  <a:pt x="355" y="179"/>
                  <a:pt x="714" y="135"/>
                  <a:pt x="1072" y="135"/>
                </a:cubicBezTo>
                <a:cubicBezTo>
                  <a:pt x="2905" y="135"/>
                  <a:pt x="4719" y="1283"/>
                  <a:pt x="5879" y="2746"/>
                </a:cubicBezTo>
                <a:cubicBezTo>
                  <a:pt x="7267" y="4524"/>
                  <a:pt x="7990" y="6695"/>
                  <a:pt x="8927" y="8746"/>
                </a:cubicBezTo>
                <a:cubicBezTo>
                  <a:pt x="9860" y="10796"/>
                  <a:pt x="11098" y="12847"/>
                  <a:pt x="13117" y="13904"/>
                </a:cubicBezTo>
                <a:cubicBezTo>
                  <a:pt x="14057" y="14384"/>
                  <a:pt x="15081" y="14592"/>
                  <a:pt x="16124" y="14592"/>
                </a:cubicBezTo>
                <a:cubicBezTo>
                  <a:pt x="18023" y="14592"/>
                  <a:pt x="19986" y="13901"/>
                  <a:pt x="21621" y="12907"/>
                </a:cubicBezTo>
                <a:cubicBezTo>
                  <a:pt x="24186" y="11339"/>
                  <a:pt x="26266" y="9139"/>
                  <a:pt x="28738" y="7419"/>
                </a:cubicBezTo>
                <a:cubicBezTo>
                  <a:pt x="30653" y="6073"/>
                  <a:pt x="32956" y="5022"/>
                  <a:pt x="35240" y="5022"/>
                </a:cubicBezTo>
                <a:cubicBezTo>
                  <a:pt x="35872" y="5022"/>
                  <a:pt x="36502" y="5102"/>
                  <a:pt x="37122" y="5279"/>
                </a:cubicBezTo>
                <a:cubicBezTo>
                  <a:pt x="41134" y="6425"/>
                  <a:pt x="43153" y="10948"/>
                  <a:pt x="46712" y="13088"/>
                </a:cubicBezTo>
                <a:cubicBezTo>
                  <a:pt x="48136" y="13954"/>
                  <a:pt x="49799" y="14412"/>
                  <a:pt x="51460" y="14412"/>
                </a:cubicBezTo>
                <a:cubicBezTo>
                  <a:pt x="52228" y="14412"/>
                  <a:pt x="52996" y="14314"/>
                  <a:pt x="53740" y="14114"/>
                </a:cubicBezTo>
                <a:cubicBezTo>
                  <a:pt x="55127" y="13752"/>
                  <a:pt x="56394" y="13059"/>
                  <a:pt x="57479" y="12123"/>
                </a:cubicBezTo>
                <a:lnTo>
                  <a:pt x="57479" y="0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3"/>
          <p:cNvSpPr/>
          <p:nvPr/>
        </p:nvSpPr>
        <p:spPr>
          <a:xfrm flipH="1" rot="5400000">
            <a:off x="8129001" y="4126577"/>
            <a:ext cx="1278004" cy="603440"/>
          </a:xfrm>
          <a:custGeom>
            <a:rect b="b" l="l" r="r" t="t"/>
            <a:pathLst>
              <a:path extrusionOk="0" h="17885" w="37878">
                <a:moveTo>
                  <a:pt x="1" y="1"/>
                </a:moveTo>
                <a:lnTo>
                  <a:pt x="1" y="17885"/>
                </a:lnTo>
                <a:cubicBezTo>
                  <a:pt x="1978" y="15698"/>
                  <a:pt x="5393" y="12909"/>
                  <a:pt x="10007" y="12909"/>
                </a:cubicBezTo>
                <a:cubicBezTo>
                  <a:pt x="12077" y="12909"/>
                  <a:pt x="14387" y="13470"/>
                  <a:pt x="16918" y="14898"/>
                </a:cubicBezTo>
                <a:cubicBezTo>
                  <a:pt x="20336" y="16821"/>
                  <a:pt x="23422" y="17673"/>
                  <a:pt x="26105" y="17673"/>
                </a:cubicBezTo>
                <a:cubicBezTo>
                  <a:pt x="32678" y="17673"/>
                  <a:pt x="36831" y="12562"/>
                  <a:pt x="37516" y="5581"/>
                </a:cubicBezTo>
                <a:cubicBezTo>
                  <a:pt x="37726" y="3499"/>
                  <a:pt x="37818" y="1629"/>
                  <a:pt x="37878" y="1"/>
                </a:cubicBez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012" scaled="0"/>
          </a:gradFill>
          <a:ln>
            <a:noFill/>
          </a:ln>
          <a:effectLst>
            <a:outerShdw blurRad="57150" rotWithShape="0" algn="bl" dir="129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3"/>
          <p:cNvSpPr/>
          <p:nvPr/>
        </p:nvSpPr>
        <p:spPr>
          <a:xfrm rot="5400000">
            <a:off x="7687028" y="3686548"/>
            <a:ext cx="2020284" cy="893638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3"/>
          <p:cNvSpPr/>
          <p:nvPr/>
        </p:nvSpPr>
        <p:spPr>
          <a:xfrm flipH="1">
            <a:off x="11" y="0"/>
            <a:ext cx="2268202" cy="1003301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/>
          <p:nvPr/>
        </p:nvSpPr>
        <p:spPr>
          <a:xfrm>
            <a:off x="5981700" y="-101754"/>
            <a:ext cx="3351098" cy="1721507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4"/>
          <p:cNvSpPr/>
          <p:nvPr/>
        </p:nvSpPr>
        <p:spPr>
          <a:xfrm flipH="1" rot="-5400000">
            <a:off x="-750112" y="3526189"/>
            <a:ext cx="2400473" cy="1061944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4"/>
          <p:cNvSpPr/>
          <p:nvPr/>
        </p:nvSpPr>
        <p:spPr>
          <a:xfrm flipH="1">
            <a:off x="-76059" y="-76200"/>
            <a:ext cx="5619608" cy="1952814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4"/>
          <p:cNvSpPr/>
          <p:nvPr/>
        </p:nvSpPr>
        <p:spPr>
          <a:xfrm flipH="1" rot="10800000">
            <a:off x="6859563" y="4183089"/>
            <a:ext cx="2400473" cy="1061944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4"/>
          <p:cNvSpPr txBox="1"/>
          <p:nvPr>
            <p:ph type="title"/>
          </p:nvPr>
        </p:nvSpPr>
        <p:spPr>
          <a:xfrm>
            <a:off x="1608450" y="2460025"/>
            <a:ext cx="62472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8" name="Google Shape;128;p14"/>
          <p:cNvSpPr txBox="1"/>
          <p:nvPr>
            <p:ph hasCustomPrompt="1" idx="2" type="title"/>
          </p:nvPr>
        </p:nvSpPr>
        <p:spPr>
          <a:xfrm>
            <a:off x="6440550" y="1563150"/>
            <a:ext cx="14151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9" name="Google Shape;129;p14"/>
          <p:cNvSpPr txBox="1"/>
          <p:nvPr>
            <p:ph idx="1" type="subTitle"/>
          </p:nvPr>
        </p:nvSpPr>
        <p:spPr>
          <a:xfrm>
            <a:off x="3451275" y="3192138"/>
            <a:ext cx="43836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4"/>
          <p:cNvSpPr/>
          <p:nvPr/>
        </p:nvSpPr>
        <p:spPr>
          <a:xfrm flipH="1" rot="1557272">
            <a:off x="7337312" y="-656088"/>
            <a:ext cx="2801357" cy="1842306"/>
          </a:xfrm>
          <a:custGeom>
            <a:rect b="b" l="l" r="r" t="t"/>
            <a:pathLst>
              <a:path extrusionOk="0" h="15028" w="26539">
                <a:moveTo>
                  <a:pt x="24818" y="1"/>
                </a:moveTo>
                <a:lnTo>
                  <a:pt x="0" y="6061"/>
                </a:lnTo>
                <a:cubicBezTo>
                  <a:pt x="0" y="6061"/>
                  <a:pt x="2232" y="6785"/>
                  <a:pt x="5156" y="10495"/>
                </a:cubicBezTo>
                <a:cubicBezTo>
                  <a:pt x="7196" y="13034"/>
                  <a:pt x="10155" y="15028"/>
                  <a:pt x="13488" y="15028"/>
                </a:cubicBezTo>
                <a:cubicBezTo>
                  <a:pt x="14985" y="15028"/>
                  <a:pt x="16557" y="14626"/>
                  <a:pt x="18155" y="13692"/>
                </a:cubicBezTo>
                <a:cubicBezTo>
                  <a:pt x="22317" y="11279"/>
                  <a:pt x="24005" y="7419"/>
                  <a:pt x="26538" y="6997"/>
                </a:cubicBezTo>
                <a:lnTo>
                  <a:pt x="24818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4"/>
          <p:cNvSpPr/>
          <p:nvPr/>
        </p:nvSpPr>
        <p:spPr>
          <a:xfrm flipH="1">
            <a:off x="9" y="4"/>
            <a:ext cx="4971081" cy="2309625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4"/>
          <p:cNvSpPr/>
          <p:nvPr/>
        </p:nvSpPr>
        <p:spPr>
          <a:xfrm rot="10800000">
            <a:off x="4" y="4091628"/>
            <a:ext cx="4508156" cy="1101297"/>
          </a:xfrm>
          <a:custGeom>
            <a:rect b="b" l="l" r="r" t="t"/>
            <a:pathLst>
              <a:path extrusionOk="0" h="14593" w="57480">
                <a:moveTo>
                  <a:pt x="934" y="0"/>
                </a:moveTo>
                <a:lnTo>
                  <a:pt x="0" y="273"/>
                </a:lnTo>
                <a:cubicBezTo>
                  <a:pt x="355" y="179"/>
                  <a:pt x="714" y="135"/>
                  <a:pt x="1072" y="135"/>
                </a:cubicBezTo>
                <a:cubicBezTo>
                  <a:pt x="2905" y="135"/>
                  <a:pt x="4719" y="1283"/>
                  <a:pt x="5879" y="2746"/>
                </a:cubicBezTo>
                <a:cubicBezTo>
                  <a:pt x="7267" y="4524"/>
                  <a:pt x="7990" y="6695"/>
                  <a:pt x="8927" y="8746"/>
                </a:cubicBezTo>
                <a:cubicBezTo>
                  <a:pt x="9860" y="10796"/>
                  <a:pt x="11098" y="12847"/>
                  <a:pt x="13117" y="13904"/>
                </a:cubicBezTo>
                <a:cubicBezTo>
                  <a:pt x="14057" y="14384"/>
                  <a:pt x="15081" y="14592"/>
                  <a:pt x="16124" y="14592"/>
                </a:cubicBezTo>
                <a:cubicBezTo>
                  <a:pt x="18023" y="14592"/>
                  <a:pt x="19986" y="13901"/>
                  <a:pt x="21621" y="12907"/>
                </a:cubicBezTo>
                <a:cubicBezTo>
                  <a:pt x="24186" y="11339"/>
                  <a:pt x="26266" y="9139"/>
                  <a:pt x="28738" y="7419"/>
                </a:cubicBezTo>
                <a:cubicBezTo>
                  <a:pt x="30653" y="6073"/>
                  <a:pt x="32956" y="5022"/>
                  <a:pt x="35240" y="5022"/>
                </a:cubicBezTo>
                <a:cubicBezTo>
                  <a:pt x="35872" y="5022"/>
                  <a:pt x="36502" y="5102"/>
                  <a:pt x="37122" y="5279"/>
                </a:cubicBezTo>
                <a:cubicBezTo>
                  <a:pt x="41134" y="6425"/>
                  <a:pt x="43153" y="10948"/>
                  <a:pt x="46712" y="13088"/>
                </a:cubicBezTo>
                <a:cubicBezTo>
                  <a:pt x="48136" y="13954"/>
                  <a:pt x="49799" y="14412"/>
                  <a:pt x="51460" y="14412"/>
                </a:cubicBezTo>
                <a:cubicBezTo>
                  <a:pt x="52228" y="14412"/>
                  <a:pt x="52996" y="14314"/>
                  <a:pt x="53740" y="14114"/>
                </a:cubicBezTo>
                <a:cubicBezTo>
                  <a:pt x="55127" y="13752"/>
                  <a:pt x="56394" y="13059"/>
                  <a:pt x="57479" y="12123"/>
                </a:cubicBezTo>
                <a:lnTo>
                  <a:pt x="57479" y="0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4"/>
          <p:cNvSpPr/>
          <p:nvPr/>
        </p:nvSpPr>
        <p:spPr>
          <a:xfrm flipH="1" rot="5400000">
            <a:off x="7492498" y="3491998"/>
            <a:ext cx="2243609" cy="1059373"/>
          </a:xfrm>
          <a:custGeom>
            <a:rect b="b" l="l" r="r" t="t"/>
            <a:pathLst>
              <a:path extrusionOk="0" h="17885" w="37878">
                <a:moveTo>
                  <a:pt x="1" y="1"/>
                </a:moveTo>
                <a:lnTo>
                  <a:pt x="1" y="17885"/>
                </a:lnTo>
                <a:cubicBezTo>
                  <a:pt x="1978" y="15698"/>
                  <a:pt x="5393" y="12909"/>
                  <a:pt x="10007" y="12909"/>
                </a:cubicBezTo>
                <a:cubicBezTo>
                  <a:pt x="12077" y="12909"/>
                  <a:pt x="14387" y="13470"/>
                  <a:pt x="16918" y="14898"/>
                </a:cubicBezTo>
                <a:cubicBezTo>
                  <a:pt x="20336" y="16821"/>
                  <a:pt x="23422" y="17673"/>
                  <a:pt x="26105" y="17673"/>
                </a:cubicBezTo>
                <a:cubicBezTo>
                  <a:pt x="32678" y="17673"/>
                  <a:pt x="36831" y="12562"/>
                  <a:pt x="37516" y="5581"/>
                </a:cubicBezTo>
                <a:cubicBezTo>
                  <a:pt x="37726" y="3499"/>
                  <a:pt x="37818" y="1629"/>
                  <a:pt x="37878" y="1"/>
                </a:cubicBez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5"/>
          <p:cNvSpPr/>
          <p:nvPr/>
        </p:nvSpPr>
        <p:spPr>
          <a:xfrm rot="10800000">
            <a:off x="-195648" y="3876433"/>
            <a:ext cx="3097434" cy="1370097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5"/>
          <p:cNvSpPr/>
          <p:nvPr/>
        </p:nvSpPr>
        <p:spPr>
          <a:xfrm flipH="1">
            <a:off x="-101111" y="-67903"/>
            <a:ext cx="2400473" cy="1061944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5"/>
          <p:cNvSpPr/>
          <p:nvPr/>
        </p:nvSpPr>
        <p:spPr>
          <a:xfrm flipH="1" rot="5400000">
            <a:off x="7508564" y="588997"/>
            <a:ext cx="2400473" cy="1061944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5"/>
          <p:cNvSpPr/>
          <p:nvPr/>
        </p:nvSpPr>
        <p:spPr>
          <a:xfrm flipH="1" rot="10800000">
            <a:off x="5272724" y="3615024"/>
            <a:ext cx="3962273" cy="1638307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5"/>
          <p:cNvSpPr txBox="1"/>
          <p:nvPr>
            <p:ph type="title"/>
          </p:nvPr>
        </p:nvSpPr>
        <p:spPr>
          <a:xfrm>
            <a:off x="1759950" y="2460013"/>
            <a:ext cx="56241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0" name="Google Shape;140;p15"/>
          <p:cNvSpPr txBox="1"/>
          <p:nvPr>
            <p:ph hasCustomPrompt="1" idx="2" type="title"/>
          </p:nvPr>
        </p:nvSpPr>
        <p:spPr>
          <a:xfrm>
            <a:off x="3864450" y="1563150"/>
            <a:ext cx="14151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1" name="Google Shape;141;p15"/>
          <p:cNvSpPr txBox="1"/>
          <p:nvPr>
            <p:ph idx="1" type="subTitle"/>
          </p:nvPr>
        </p:nvSpPr>
        <p:spPr>
          <a:xfrm>
            <a:off x="2380200" y="3192138"/>
            <a:ext cx="43836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5"/>
          <p:cNvSpPr/>
          <p:nvPr/>
        </p:nvSpPr>
        <p:spPr>
          <a:xfrm flipH="1" rot="-10075330">
            <a:off x="-657643" y="4273498"/>
            <a:ext cx="2589337" cy="1466240"/>
          </a:xfrm>
          <a:custGeom>
            <a:rect b="b" l="l" r="r" t="t"/>
            <a:pathLst>
              <a:path extrusionOk="0" h="15028" w="26539">
                <a:moveTo>
                  <a:pt x="24818" y="1"/>
                </a:moveTo>
                <a:lnTo>
                  <a:pt x="0" y="6061"/>
                </a:lnTo>
                <a:cubicBezTo>
                  <a:pt x="0" y="6061"/>
                  <a:pt x="2232" y="6785"/>
                  <a:pt x="5156" y="10495"/>
                </a:cubicBezTo>
                <a:cubicBezTo>
                  <a:pt x="7196" y="13034"/>
                  <a:pt x="10155" y="15028"/>
                  <a:pt x="13488" y="15028"/>
                </a:cubicBezTo>
                <a:cubicBezTo>
                  <a:pt x="14985" y="15028"/>
                  <a:pt x="16557" y="14626"/>
                  <a:pt x="18155" y="13692"/>
                </a:cubicBezTo>
                <a:cubicBezTo>
                  <a:pt x="22317" y="11279"/>
                  <a:pt x="24005" y="7419"/>
                  <a:pt x="26538" y="6997"/>
                </a:cubicBezTo>
                <a:lnTo>
                  <a:pt x="24818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5"/>
          <p:cNvSpPr/>
          <p:nvPr/>
        </p:nvSpPr>
        <p:spPr>
          <a:xfrm flipH="1" rot="10800000">
            <a:off x="5638977" y="3205827"/>
            <a:ext cx="3505021" cy="1937654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5"/>
          <p:cNvSpPr/>
          <p:nvPr/>
        </p:nvSpPr>
        <p:spPr>
          <a:xfrm>
            <a:off x="4635840" y="-40895"/>
            <a:ext cx="4508156" cy="1101297"/>
          </a:xfrm>
          <a:custGeom>
            <a:rect b="b" l="l" r="r" t="t"/>
            <a:pathLst>
              <a:path extrusionOk="0" h="14593" w="57480">
                <a:moveTo>
                  <a:pt x="934" y="0"/>
                </a:moveTo>
                <a:lnTo>
                  <a:pt x="0" y="273"/>
                </a:lnTo>
                <a:cubicBezTo>
                  <a:pt x="355" y="179"/>
                  <a:pt x="714" y="135"/>
                  <a:pt x="1072" y="135"/>
                </a:cubicBezTo>
                <a:cubicBezTo>
                  <a:pt x="2905" y="135"/>
                  <a:pt x="4719" y="1283"/>
                  <a:pt x="5879" y="2746"/>
                </a:cubicBezTo>
                <a:cubicBezTo>
                  <a:pt x="7267" y="4524"/>
                  <a:pt x="7990" y="6695"/>
                  <a:pt x="8927" y="8746"/>
                </a:cubicBezTo>
                <a:cubicBezTo>
                  <a:pt x="9860" y="10796"/>
                  <a:pt x="11098" y="12847"/>
                  <a:pt x="13117" y="13904"/>
                </a:cubicBezTo>
                <a:cubicBezTo>
                  <a:pt x="14057" y="14384"/>
                  <a:pt x="15081" y="14592"/>
                  <a:pt x="16124" y="14592"/>
                </a:cubicBezTo>
                <a:cubicBezTo>
                  <a:pt x="18023" y="14592"/>
                  <a:pt x="19986" y="13901"/>
                  <a:pt x="21621" y="12907"/>
                </a:cubicBezTo>
                <a:cubicBezTo>
                  <a:pt x="24186" y="11339"/>
                  <a:pt x="26266" y="9139"/>
                  <a:pt x="28738" y="7419"/>
                </a:cubicBezTo>
                <a:cubicBezTo>
                  <a:pt x="30653" y="6073"/>
                  <a:pt x="32956" y="5022"/>
                  <a:pt x="35240" y="5022"/>
                </a:cubicBezTo>
                <a:cubicBezTo>
                  <a:pt x="35872" y="5022"/>
                  <a:pt x="36502" y="5102"/>
                  <a:pt x="37122" y="5279"/>
                </a:cubicBezTo>
                <a:cubicBezTo>
                  <a:pt x="41134" y="6425"/>
                  <a:pt x="43153" y="10948"/>
                  <a:pt x="46712" y="13088"/>
                </a:cubicBezTo>
                <a:cubicBezTo>
                  <a:pt x="48136" y="13954"/>
                  <a:pt x="49799" y="14412"/>
                  <a:pt x="51460" y="14412"/>
                </a:cubicBezTo>
                <a:cubicBezTo>
                  <a:pt x="52228" y="14412"/>
                  <a:pt x="52996" y="14314"/>
                  <a:pt x="53740" y="14114"/>
                </a:cubicBezTo>
                <a:cubicBezTo>
                  <a:pt x="55127" y="13752"/>
                  <a:pt x="56394" y="13059"/>
                  <a:pt x="57479" y="12123"/>
                </a:cubicBezTo>
                <a:lnTo>
                  <a:pt x="57479" y="0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5"/>
          <p:cNvSpPr/>
          <p:nvPr/>
        </p:nvSpPr>
        <p:spPr>
          <a:xfrm flipH="1" rot="-5400000">
            <a:off x="-592106" y="590271"/>
            <a:ext cx="2243609" cy="1059373"/>
          </a:xfrm>
          <a:custGeom>
            <a:rect b="b" l="l" r="r" t="t"/>
            <a:pathLst>
              <a:path extrusionOk="0" h="17885" w="37878">
                <a:moveTo>
                  <a:pt x="1" y="1"/>
                </a:moveTo>
                <a:lnTo>
                  <a:pt x="1" y="17885"/>
                </a:lnTo>
                <a:cubicBezTo>
                  <a:pt x="1978" y="15698"/>
                  <a:pt x="5393" y="12909"/>
                  <a:pt x="10007" y="12909"/>
                </a:cubicBezTo>
                <a:cubicBezTo>
                  <a:pt x="12077" y="12909"/>
                  <a:pt x="14387" y="13470"/>
                  <a:pt x="16918" y="14898"/>
                </a:cubicBezTo>
                <a:cubicBezTo>
                  <a:pt x="20336" y="16821"/>
                  <a:pt x="23422" y="17673"/>
                  <a:pt x="26105" y="17673"/>
                </a:cubicBezTo>
                <a:cubicBezTo>
                  <a:pt x="32678" y="17673"/>
                  <a:pt x="36831" y="12562"/>
                  <a:pt x="37516" y="5581"/>
                </a:cubicBezTo>
                <a:cubicBezTo>
                  <a:pt x="37726" y="3499"/>
                  <a:pt x="37818" y="1629"/>
                  <a:pt x="37878" y="1"/>
                </a:cubicBez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_1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/>
          <p:nvPr/>
        </p:nvSpPr>
        <p:spPr>
          <a:xfrm flipH="1">
            <a:off x="-196543" y="-22443"/>
            <a:ext cx="3553968" cy="1572037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6"/>
          <p:cNvSpPr/>
          <p:nvPr/>
        </p:nvSpPr>
        <p:spPr>
          <a:xfrm rot="5400000">
            <a:off x="7802242" y="3859992"/>
            <a:ext cx="1937679" cy="857190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6"/>
          <p:cNvSpPr txBox="1"/>
          <p:nvPr>
            <p:ph type="title"/>
          </p:nvPr>
        </p:nvSpPr>
        <p:spPr>
          <a:xfrm>
            <a:off x="3087750" y="2004750"/>
            <a:ext cx="43524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0" name="Google Shape;150;p16"/>
          <p:cNvSpPr txBox="1"/>
          <p:nvPr>
            <p:ph hasCustomPrompt="1" idx="2" type="title"/>
          </p:nvPr>
        </p:nvSpPr>
        <p:spPr>
          <a:xfrm>
            <a:off x="1672650" y="2004750"/>
            <a:ext cx="1415100" cy="11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1" name="Google Shape;151;p16"/>
          <p:cNvSpPr txBox="1"/>
          <p:nvPr>
            <p:ph idx="1" type="subTitle"/>
          </p:nvPr>
        </p:nvSpPr>
        <p:spPr>
          <a:xfrm>
            <a:off x="3087750" y="2750538"/>
            <a:ext cx="43836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16"/>
          <p:cNvSpPr/>
          <p:nvPr/>
        </p:nvSpPr>
        <p:spPr>
          <a:xfrm rot="-1670213">
            <a:off x="-923175" y="-393998"/>
            <a:ext cx="2359466" cy="1336073"/>
          </a:xfrm>
          <a:custGeom>
            <a:rect b="b" l="l" r="r" t="t"/>
            <a:pathLst>
              <a:path extrusionOk="0" h="15028" w="26539">
                <a:moveTo>
                  <a:pt x="24818" y="1"/>
                </a:moveTo>
                <a:lnTo>
                  <a:pt x="0" y="6061"/>
                </a:lnTo>
                <a:cubicBezTo>
                  <a:pt x="0" y="6061"/>
                  <a:pt x="2232" y="6785"/>
                  <a:pt x="5156" y="10495"/>
                </a:cubicBezTo>
                <a:cubicBezTo>
                  <a:pt x="7196" y="13034"/>
                  <a:pt x="10155" y="15028"/>
                  <a:pt x="13488" y="15028"/>
                </a:cubicBezTo>
                <a:cubicBezTo>
                  <a:pt x="14985" y="15028"/>
                  <a:pt x="16557" y="14626"/>
                  <a:pt x="18155" y="13692"/>
                </a:cubicBezTo>
                <a:cubicBezTo>
                  <a:pt x="22317" y="11279"/>
                  <a:pt x="24005" y="7419"/>
                  <a:pt x="26538" y="6997"/>
                </a:cubicBezTo>
                <a:lnTo>
                  <a:pt x="24818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6"/>
          <p:cNvSpPr/>
          <p:nvPr/>
        </p:nvSpPr>
        <p:spPr>
          <a:xfrm>
            <a:off x="4549098" y="-7"/>
            <a:ext cx="4594894" cy="2032473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6"/>
          <p:cNvSpPr/>
          <p:nvPr/>
        </p:nvSpPr>
        <p:spPr>
          <a:xfrm flipH="1" rot="10800000">
            <a:off x="4636469" y="4050103"/>
            <a:ext cx="4508156" cy="1101297"/>
          </a:xfrm>
          <a:custGeom>
            <a:rect b="b" l="l" r="r" t="t"/>
            <a:pathLst>
              <a:path extrusionOk="0" h="14593" w="57480">
                <a:moveTo>
                  <a:pt x="934" y="0"/>
                </a:moveTo>
                <a:lnTo>
                  <a:pt x="0" y="273"/>
                </a:lnTo>
                <a:cubicBezTo>
                  <a:pt x="355" y="179"/>
                  <a:pt x="714" y="135"/>
                  <a:pt x="1072" y="135"/>
                </a:cubicBezTo>
                <a:cubicBezTo>
                  <a:pt x="2905" y="135"/>
                  <a:pt x="4719" y="1283"/>
                  <a:pt x="5879" y="2746"/>
                </a:cubicBezTo>
                <a:cubicBezTo>
                  <a:pt x="7267" y="4524"/>
                  <a:pt x="7990" y="6695"/>
                  <a:pt x="8927" y="8746"/>
                </a:cubicBezTo>
                <a:cubicBezTo>
                  <a:pt x="9860" y="10796"/>
                  <a:pt x="11098" y="12847"/>
                  <a:pt x="13117" y="13904"/>
                </a:cubicBezTo>
                <a:cubicBezTo>
                  <a:pt x="14057" y="14384"/>
                  <a:pt x="15081" y="14592"/>
                  <a:pt x="16124" y="14592"/>
                </a:cubicBezTo>
                <a:cubicBezTo>
                  <a:pt x="18023" y="14592"/>
                  <a:pt x="19986" y="13901"/>
                  <a:pt x="21621" y="12907"/>
                </a:cubicBezTo>
                <a:cubicBezTo>
                  <a:pt x="24186" y="11339"/>
                  <a:pt x="26266" y="9139"/>
                  <a:pt x="28738" y="7419"/>
                </a:cubicBezTo>
                <a:cubicBezTo>
                  <a:pt x="30653" y="6073"/>
                  <a:pt x="32956" y="5022"/>
                  <a:pt x="35240" y="5022"/>
                </a:cubicBezTo>
                <a:cubicBezTo>
                  <a:pt x="35872" y="5022"/>
                  <a:pt x="36502" y="5102"/>
                  <a:pt x="37122" y="5279"/>
                </a:cubicBezTo>
                <a:cubicBezTo>
                  <a:pt x="41134" y="6425"/>
                  <a:pt x="43153" y="10948"/>
                  <a:pt x="46712" y="13088"/>
                </a:cubicBezTo>
                <a:cubicBezTo>
                  <a:pt x="48136" y="13954"/>
                  <a:pt x="49799" y="14412"/>
                  <a:pt x="51460" y="14412"/>
                </a:cubicBezTo>
                <a:cubicBezTo>
                  <a:pt x="52228" y="14412"/>
                  <a:pt x="52996" y="14314"/>
                  <a:pt x="53740" y="14114"/>
                </a:cubicBezTo>
                <a:cubicBezTo>
                  <a:pt x="55127" y="13752"/>
                  <a:pt x="56394" y="13059"/>
                  <a:pt x="57479" y="12123"/>
                </a:cubicBezTo>
                <a:lnTo>
                  <a:pt x="57479" y="0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6"/>
          <p:cNvSpPr/>
          <p:nvPr/>
        </p:nvSpPr>
        <p:spPr>
          <a:xfrm rot="-5400000">
            <a:off x="-592115" y="3492011"/>
            <a:ext cx="2243609" cy="1059373"/>
          </a:xfrm>
          <a:custGeom>
            <a:rect b="b" l="l" r="r" t="t"/>
            <a:pathLst>
              <a:path extrusionOk="0" h="17885" w="37878">
                <a:moveTo>
                  <a:pt x="1" y="1"/>
                </a:moveTo>
                <a:lnTo>
                  <a:pt x="1" y="17885"/>
                </a:lnTo>
                <a:cubicBezTo>
                  <a:pt x="1978" y="15698"/>
                  <a:pt x="5393" y="12909"/>
                  <a:pt x="10007" y="12909"/>
                </a:cubicBezTo>
                <a:cubicBezTo>
                  <a:pt x="12077" y="12909"/>
                  <a:pt x="14387" y="13470"/>
                  <a:pt x="16918" y="14898"/>
                </a:cubicBezTo>
                <a:cubicBezTo>
                  <a:pt x="20336" y="16821"/>
                  <a:pt x="23422" y="17673"/>
                  <a:pt x="26105" y="17673"/>
                </a:cubicBezTo>
                <a:cubicBezTo>
                  <a:pt x="32678" y="17673"/>
                  <a:pt x="36831" y="12562"/>
                  <a:pt x="37516" y="5581"/>
                </a:cubicBezTo>
                <a:cubicBezTo>
                  <a:pt x="37726" y="3499"/>
                  <a:pt x="37818" y="1629"/>
                  <a:pt x="37878" y="1"/>
                </a:cubicBez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6"/>
          <p:cNvSpPr/>
          <p:nvPr/>
        </p:nvSpPr>
        <p:spPr>
          <a:xfrm rot="-9352623">
            <a:off x="-453873" y="4349768"/>
            <a:ext cx="3382986" cy="1507895"/>
          </a:xfrm>
          <a:custGeom>
            <a:rect b="b" l="l" r="r" t="t"/>
            <a:pathLst>
              <a:path extrusionOk="0" h="15620" w="35045">
                <a:moveTo>
                  <a:pt x="22972" y="1"/>
                </a:moveTo>
                <a:cubicBezTo>
                  <a:pt x="21418" y="1"/>
                  <a:pt x="19761" y="207"/>
                  <a:pt x="18126" y="629"/>
                </a:cubicBezTo>
                <a:cubicBezTo>
                  <a:pt x="9048" y="2982"/>
                  <a:pt x="1" y="8318"/>
                  <a:pt x="1" y="8318"/>
                </a:cubicBezTo>
                <a:lnTo>
                  <a:pt x="1810" y="12781"/>
                </a:lnTo>
                <a:cubicBezTo>
                  <a:pt x="2494" y="12210"/>
                  <a:pt x="3257" y="11982"/>
                  <a:pt x="4094" y="11982"/>
                </a:cubicBezTo>
                <a:cubicBezTo>
                  <a:pt x="7435" y="11982"/>
                  <a:pt x="11962" y="15620"/>
                  <a:pt x="17391" y="15620"/>
                </a:cubicBezTo>
                <a:cubicBezTo>
                  <a:pt x="20080" y="15620"/>
                  <a:pt x="22990" y="14727"/>
                  <a:pt x="26088" y="12058"/>
                </a:cubicBezTo>
                <a:cubicBezTo>
                  <a:pt x="35045" y="4314"/>
                  <a:pt x="30075" y="1"/>
                  <a:pt x="22972" y="1"/>
                </a:cubicBez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7150" rotWithShape="0" algn="bl" dir="96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HEADER_1_1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/>
          <p:nvPr/>
        </p:nvSpPr>
        <p:spPr>
          <a:xfrm flipH="1">
            <a:off x="-235757" y="-69400"/>
            <a:ext cx="3097434" cy="1370097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7"/>
          <p:cNvSpPr/>
          <p:nvPr/>
        </p:nvSpPr>
        <p:spPr>
          <a:xfrm>
            <a:off x="4576654" y="-76200"/>
            <a:ext cx="4923057" cy="2177631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7"/>
          <p:cNvSpPr/>
          <p:nvPr/>
        </p:nvSpPr>
        <p:spPr>
          <a:xfrm rot="5400000">
            <a:off x="7802242" y="3859992"/>
            <a:ext cx="1937679" cy="857190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7"/>
          <p:cNvSpPr txBox="1"/>
          <p:nvPr>
            <p:ph type="title"/>
          </p:nvPr>
        </p:nvSpPr>
        <p:spPr>
          <a:xfrm>
            <a:off x="1102425" y="2524331"/>
            <a:ext cx="56241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2" name="Google Shape;162;p17"/>
          <p:cNvSpPr txBox="1"/>
          <p:nvPr>
            <p:ph hasCustomPrompt="1" idx="2" type="title"/>
          </p:nvPr>
        </p:nvSpPr>
        <p:spPr>
          <a:xfrm>
            <a:off x="1102425" y="1485169"/>
            <a:ext cx="1415100" cy="11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3" name="Google Shape;163;p17"/>
          <p:cNvSpPr txBox="1"/>
          <p:nvPr>
            <p:ph idx="1" type="subTitle"/>
          </p:nvPr>
        </p:nvSpPr>
        <p:spPr>
          <a:xfrm>
            <a:off x="1102425" y="3270131"/>
            <a:ext cx="43836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17"/>
          <p:cNvSpPr/>
          <p:nvPr/>
        </p:nvSpPr>
        <p:spPr>
          <a:xfrm rot="-2321355">
            <a:off x="-854955" y="-378683"/>
            <a:ext cx="2056349" cy="1164430"/>
          </a:xfrm>
          <a:custGeom>
            <a:rect b="b" l="l" r="r" t="t"/>
            <a:pathLst>
              <a:path extrusionOk="0" h="15028" w="26539">
                <a:moveTo>
                  <a:pt x="24818" y="1"/>
                </a:moveTo>
                <a:lnTo>
                  <a:pt x="0" y="6061"/>
                </a:lnTo>
                <a:cubicBezTo>
                  <a:pt x="0" y="6061"/>
                  <a:pt x="2232" y="6785"/>
                  <a:pt x="5156" y="10495"/>
                </a:cubicBezTo>
                <a:cubicBezTo>
                  <a:pt x="7196" y="13034"/>
                  <a:pt x="10155" y="15028"/>
                  <a:pt x="13488" y="15028"/>
                </a:cubicBezTo>
                <a:cubicBezTo>
                  <a:pt x="14985" y="15028"/>
                  <a:pt x="16557" y="14626"/>
                  <a:pt x="18155" y="13692"/>
                </a:cubicBezTo>
                <a:cubicBezTo>
                  <a:pt x="22317" y="11279"/>
                  <a:pt x="24005" y="7419"/>
                  <a:pt x="26538" y="6997"/>
                </a:cubicBezTo>
                <a:lnTo>
                  <a:pt x="24818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7"/>
          <p:cNvSpPr/>
          <p:nvPr/>
        </p:nvSpPr>
        <p:spPr>
          <a:xfrm>
            <a:off x="3519875" y="0"/>
            <a:ext cx="5624123" cy="2487781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7"/>
          <p:cNvSpPr/>
          <p:nvPr/>
        </p:nvSpPr>
        <p:spPr>
          <a:xfrm flipH="1" rot="-5400000">
            <a:off x="-1249833" y="3085637"/>
            <a:ext cx="3307687" cy="808014"/>
          </a:xfrm>
          <a:custGeom>
            <a:rect b="b" l="l" r="r" t="t"/>
            <a:pathLst>
              <a:path extrusionOk="0" h="14593" w="57480">
                <a:moveTo>
                  <a:pt x="934" y="0"/>
                </a:moveTo>
                <a:lnTo>
                  <a:pt x="0" y="273"/>
                </a:lnTo>
                <a:cubicBezTo>
                  <a:pt x="355" y="179"/>
                  <a:pt x="714" y="135"/>
                  <a:pt x="1072" y="135"/>
                </a:cubicBezTo>
                <a:cubicBezTo>
                  <a:pt x="2905" y="135"/>
                  <a:pt x="4719" y="1283"/>
                  <a:pt x="5879" y="2746"/>
                </a:cubicBezTo>
                <a:cubicBezTo>
                  <a:pt x="7267" y="4524"/>
                  <a:pt x="7990" y="6695"/>
                  <a:pt x="8927" y="8746"/>
                </a:cubicBezTo>
                <a:cubicBezTo>
                  <a:pt x="9860" y="10796"/>
                  <a:pt x="11098" y="12847"/>
                  <a:pt x="13117" y="13904"/>
                </a:cubicBezTo>
                <a:cubicBezTo>
                  <a:pt x="14057" y="14384"/>
                  <a:pt x="15081" y="14592"/>
                  <a:pt x="16124" y="14592"/>
                </a:cubicBezTo>
                <a:cubicBezTo>
                  <a:pt x="18023" y="14592"/>
                  <a:pt x="19986" y="13901"/>
                  <a:pt x="21621" y="12907"/>
                </a:cubicBezTo>
                <a:cubicBezTo>
                  <a:pt x="24186" y="11339"/>
                  <a:pt x="26266" y="9139"/>
                  <a:pt x="28738" y="7419"/>
                </a:cubicBezTo>
                <a:cubicBezTo>
                  <a:pt x="30653" y="6073"/>
                  <a:pt x="32956" y="5022"/>
                  <a:pt x="35240" y="5022"/>
                </a:cubicBezTo>
                <a:cubicBezTo>
                  <a:pt x="35872" y="5022"/>
                  <a:pt x="36502" y="5102"/>
                  <a:pt x="37122" y="5279"/>
                </a:cubicBezTo>
                <a:cubicBezTo>
                  <a:pt x="41134" y="6425"/>
                  <a:pt x="43153" y="10948"/>
                  <a:pt x="46712" y="13088"/>
                </a:cubicBezTo>
                <a:cubicBezTo>
                  <a:pt x="48136" y="13954"/>
                  <a:pt x="49799" y="14412"/>
                  <a:pt x="51460" y="14412"/>
                </a:cubicBezTo>
                <a:cubicBezTo>
                  <a:pt x="52228" y="14412"/>
                  <a:pt x="52996" y="14314"/>
                  <a:pt x="53740" y="14114"/>
                </a:cubicBezTo>
                <a:cubicBezTo>
                  <a:pt x="55127" y="13752"/>
                  <a:pt x="56394" y="13059"/>
                  <a:pt x="57479" y="12123"/>
                </a:cubicBezTo>
                <a:lnTo>
                  <a:pt x="57479" y="0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7"/>
          <p:cNvSpPr/>
          <p:nvPr/>
        </p:nvSpPr>
        <p:spPr>
          <a:xfrm flipH="1" rot="10800000">
            <a:off x="-1" y="4017370"/>
            <a:ext cx="2384988" cy="1126129"/>
          </a:xfrm>
          <a:custGeom>
            <a:rect b="b" l="l" r="r" t="t"/>
            <a:pathLst>
              <a:path extrusionOk="0" h="17885" w="37878">
                <a:moveTo>
                  <a:pt x="1" y="1"/>
                </a:moveTo>
                <a:lnTo>
                  <a:pt x="1" y="17885"/>
                </a:lnTo>
                <a:cubicBezTo>
                  <a:pt x="1978" y="15698"/>
                  <a:pt x="5393" y="12909"/>
                  <a:pt x="10007" y="12909"/>
                </a:cubicBezTo>
                <a:cubicBezTo>
                  <a:pt x="12077" y="12909"/>
                  <a:pt x="14387" y="13470"/>
                  <a:pt x="16918" y="14898"/>
                </a:cubicBezTo>
                <a:cubicBezTo>
                  <a:pt x="20336" y="16821"/>
                  <a:pt x="23422" y="17673"/>
                  <a:pt x="26105" y="17673"/>
                </a:cubicBezTo>
                <a:cubicBezTo>
                  <a:pt x="32678" y="17673"/>
                  <a:pt x="36831" y="12562"/>
                  <a:pt x="37516" y="5581"/>
                </a:cubicBezTo>
                <a:cubicBezTo>
                  <a:pt x="37726" y="3499"/>
                  <a:pt x="37818" y="1629"/>
                  <a:pt x="37878" y="1"/>
                </a:cubicBez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7"/>
          <p:cNvSpPr/>
          <p:nvPr/>
        </p:nvSpPr>
        <p:spPr>
          <a:xfrm rot="-9352623">
            <a:off x="6765302" y="4349768"/>
            <a:ext cx="3382986" cy="1507895"/>
          </a:xfrm>
          <a:custGeom>
            <a:rect b="b" l="l" r="r" t="t"/>
            <a:pathLst>
              <a:path extrusionOk="0" h="15620" w="35045">
                <a:moveTo>
                  <a:pt x="22972" y="1"/>
                </a:moveTo>
                <a:cubicBezTo>
                  <a:pt x="21418" y="1"/>
                  <a:pt x="19761" y="207"/>
                  <a:pt x="18126" y="629"/>
                </a:cubicBezTo>
                <a:cubicBezTo>
                  <a:pt x="9048" y="2982"/>
                  <a:pt x="1" y="8318"/>
                  <a:pt x="1" y="8318"/>
                </a:cubicBezTo>
                <a:lnTo>
                  <a:pt x="1810" y="12781"/>
                </a:lnTo>
                <a:cubicBezTo>
                  <a:pt x="2494" y="12210"/>
                  <a:pt x="3257" y="11982"/>
                  <a:pt x="4094" y="11982"/>
                </a:cubicBezTo>
                <a:cubicBezTo>
                  <a:pt x="7435" y="11982"/>
                  <a:pt x="11962" y="15620"/>
                  <a:pt x="17391" y="15620"/>
                </a:cubicBezTo>
                <a:cubicBezTo>
                  <a:pt x="20080" y="15620"/>
                  <a:pt x="22990" y="14727"/>
                  <a:pt x="26088" y="12058"/>
                </a:cubicBezTo>
                <a:cubicBezTo>
                  <a:pt x="35045" y="4314"/>
                  <a:pt x="30075" y="1"/>
                  <a:pt x="22972" y="1"/>
                </a:cubicBez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7150" rotWithShape="0" algn="bl" dir="96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SECTION_HEADER_1_1_1_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/>
          <p:nvPr/>
        </p:nvSpPr>
        <p:spPr>
          <a:xfrm flipH="1" rot="-5400000">
            <a:off x="-610736" y="3859992"/>
            <a:ext cx="1937679" cy="857190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8"/>
          <p:cNvSpPr/>
          <p:nvPr/>
        </p:nvSpPr>
        <p:spPr>
          <a:xfrm>
            <a:off x="6267509" y="-69400"/>
            <a:ext cx="3097434" cy="1370097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8"/>
          <p:cNvSpPr txBox="1"/>
          <p:nvPr>
            <p:ph type="title"/>
          </p:nvPr>
        </p:nvSpPr>
        <p:spPr>
          <a:xfrm>
            <a:off x="2578200" y="2533644"/>
            <a:ext cx="56241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3" name="Google Shape;173;p18"/>
          <p:cNvSpPr txBox="1"/>
          <p:nvPr>
            <p:ph hasCustomPrompt="1" idx="2" type="title"/>
          </p:nvPr>
        </p:nvSpPr>
        <p:spPr>
          <a:xfrm>
            <a:off x="6787200" y="1475856"/>
            <a:ext cx="1415100" cy="11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4" name="Google Shape;174;p18"/>
          <p:cNvSpPr txBox="1"/>
          <p:nvPr>
            <p:ph idx="1" type="subTitle"/>
          </p:nvPr>
        </p:nvSpPr>
        <p:spPr>
          <a:xfrm>
            <a:off x="3818700" y="3279444"/>
            <a:ext cx="43836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18"/>
          <p:cNvSpPr/>
          <p:nvPr/>
        </p:nvSpPr>
        <p:spPr>
          <a:xfrm flipH="1" rot="1343677">
            <a:off x="7800264" y="-376205"/>
            <a:ext cx="2056339" cy="1164425"/>
          </a:xfrm>
          <a:custGeom>
            <a:rect b="b" l="l" r="r" t="t"/>
            <a:pathLst>
              <a:path extrusionOk="0" h="15028" w="26539">
                <a:moveTo>
                  <a:pt x="24818" y="1"/>
                </a:moveTo>
                <a:lnTo>
                  <a:pt x="0" y="6061"/>
                </a:lnTo>
                <a:cubicBezTo>
                  <a:pt x="0" y="6061"/>
                  <a:pt x="2232" y="6785"/>
                  <a:pt x="5156" y="10495"/>
                </a:cubicBezTo>
                <a:cubicBezTo>
                  <a:pt x="7196" y="13034"/>
                  <a:pt x="10155" y="15028"/>
                  <a:pt x="13488" y="15028"/>
                </a:cubicBezTo>
                <a:cubicBezTo>
                  <a:pt x="14985" y="15028"/>
                  <a:pt x="16557" y="14626"/>
                  <a:pt x="18155" y="13692"/>
                </a:cubicBezTo>
                <a:cubicBezTo>
                  <a:pt x="22317" y="11279"/>
                  <a:pt x="24005" y="7419"/>
                  <a:pt x="26538" y="6997"/>
                </a:cubicBezTo>
                <a:lnTo>
                  <a:pt x="24818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 flipH="1">
            <a:off x="-12" y="0"/>
            <a:ext cx="5624123" cy="2487781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/>
          <p:nvPr/>
        </p:nvSpPr>
        <p:spPr>
          <a:xfrm rot="5400000">
            <a:off x="7086157" y="3088962"/>
            <a:ext cx="3307687" cy="808014"/>
          </a:xfrm>
          <a:custGeom>
            <a:rect b="b" l="l" r="r" t="t"/>
            <a:pathLst>
              <a:path extrusionOk="0" h="14593" w="57480">
                <a:moveTo>
                  <a:pt x="934" y="0"/>
                </a:moveTo>
                <a:lnTo>
                  <a:pt x="0" y="273"/>
                </a:lnTo>
                <a:cubicBezTo>
                  <a:pt x="355" y="179"/>
                  <a:pt x="714" y="135"/>
                  <a:pt x="1072" y="135"/>
                </a:cubicBezTo>
                <a:cubicBezTo>
                  <a:pt x="2905" y="135"/>
                  <a:pt x="4719" y="1283"/>
                  <a:pt x="5879" y="2746"/>
                </a:cubicBezTo>
                <a:cubicBezTo>
                  <a:pt x="7267" y="4524"/>
                  <a:pt x="7990" y="6695"/>
                  <a:pt x="8927" y="8746"/>
                </a:cubicBezTo>
                <a:cubicBezTo>
                  <a:pt x="9860" y="10796"/>
                  <a:pt x="11098" y="12847"/>
                  <a:pt x="13117" y="13904"/>
                </a:cubicBezTo>
                <a:cubicBezTo>
                  <a:pt x="14057" y="14384"/>
                  <a:pt x="15081" y="14592"/>
                  <a:pt x="16124" y="14592"/>
                </a:cubicBezTo>
                <a:cubicBezTo>
                  <a:pt x="18023" y="14592"/>
                  <a:pt x="19986" y="13901"/>
                  <a:pt x="21621" y="12907"/>
                </a:cubicBezTo>
                <a:cubicBezTo>
                  <a:pt x="24186" y="11339"/>
                  <a:pt x="26266" y="9139"/>
                  <a:pt x="28738" y="7419"/>
                </a:cubicBezTo>
                <a:cubicBezTo>
                  <a:pt x="30653" y="6073"/>
                  <a:pt x="32956" y="5022"/>
                  <a:pt x="35240" y="5022"/>
                </a:cubicBezTo>
                <a:cubicBezTo>
                  <a:pt x="35872" y="5022"/>
                  <a:pt x="36502" y="5102"/>
                  <a:pt x="37122" y="5279"/>
                </a:cubicBezTo>
                <a:cubicBezTo>
                  <a:pt x="41134" y="6425"/>
                  <a:pt x="43153" y="10948"/>
                  <a:pt x="46712" y="13088"/>
                </a:cubicBezTo>
                <a:cubicBezTo>
                  <a:pt x="48136" y="13954"/>
                  <a:pt x="49799" y="14412"/>
                  <a:pt x="51460" y="14412"/>
                </a:cubicBezTo>
                <a:cubicBezTo>
                  <a:pt x="52228" y="14412"/>
                  <a:pt x="52996" y="14314"/>
                  <a:pt x="53740" y="14114"/>
                </a:cubicBezTo>
                <a:cubicBezTo>
                  <a:pt x="55127" y="13752"/>
                  <a:pt x="56394" y="13059"/>
                  <a:pt x="57479" y="12123"/>
                </a:cubicBezTo>
                <a:lnTo>
                  <a:pt x="57479" y="0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8"/>
          <p:cNvSpPr/>
          <p:nvPr/>
        </p:nvSpPr>
        <p:spPr>
          <a:xfrm rot="10800000">
            <a:off x="6744198" y="4017370"/>
            <a:ext cx="2384988" cy="1126129"/>
          </a:xfrm>
          <a:custGeom>
            <a:rect b="b" l="l" r="r" t="t"/>
            <a:pathLst>
              <a:path extrusionOk="0" h="17885" w="37878">
                <a:moveTo>
                  <a:pt x="1" y="1"/>
                </a:moveTo>
                <a:lnTo>
                  <a:pt x="1" y="17885"/>
                </a:lnTo>
                <a:cubicBezTo>
                  <a:pt x="1978" y="15698"/>
                  <a:pt x="5393" y="12909"/>
                  <a:pt x="10007" y="12909"/>
                </a:cubicBezTo>
                <a:cubicBezTo>
                  <a:pt x="12077" y="12909"/>
                  <a:pt x="14387" y="13470"/>
                  <a:pt x="16918" y="14898"/>
                </a:cubicBezTo>
                <a:cubicBezTo>
                  <a:pt x="20336" y="16821"/>
                  <a:pt x="23422" y="17673"/>
                  <a:pt x="26105" y="17673"/>
                </a:cubicBezTo>
                <a:cubicBezTo>
                  <a:pt x="32678" y="17673"/>
                  <a:pt x="36831" y="12562"/>
                  <a:pt x="37516" y="5581"/>
                </a:cubicBezTo>
                <a:cubicBezTo>
                  <a:pt x="37726" y="3499"/>
                  <a:pt x="37818" y="1629"/>
                  <a:pt x="37878" y="1"/>
                </a:cubicBez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8"/>
          <p:cNvSpPr/>
          <p:nvPr/>
        </p:nvSpPr>
        <p:spPr>
          <a:xfrm flipH="1" rot="9352623">
            <a:off x="-1019103" y="4349768"/>
            <a:ext cx="3382986" cy="1507895"/>
          </a:xfrm>
          <a:custGeom>
            <a:rect b="b" l="l" r="r" t="t"/>
            <a:pathLst>
              <a:path extrusionOk="0" h="15620" w="35045">
                <a:moveTo>
                  <a:pt x="22972" y="1"/>
                </a:moveTo>
                <a:cubicBezTo>
                  <a:pt x="21418" y="1"/>
                  <a:pt x="19761" y="207"/>
                  <a:pt x="18126" y="629"/>
                </a:cubicBezTo>
                <a:cubicBezTo>
                  <a:pt x="9048" y="2982"/>
                  <a:pt x="1" y="8318"/>
                  <a:pt x="1" y="8318"/>
                </a:cubicBezTo>
                <a:lnTo>
                  <a:pt x="1810" y="12781"/>
                </a:lnTo>
                <a:cubicBezTo>
                  <a:pt x="2494" y="12210"/>
                  <a:pt x="3257" y="11982"/>
                  <a:pt x="4094" y="11982"/>
                </a:cubicBezTo>
                <a:cubicBezTo>
                  <a:pt x="7435" y="11982"/>
                  <a:pt x="11962" y="15620"/>
                  <a:pt x="17391" y="15620"/>
                </a:cubicBezTo>
                <a:cubicBezTo>
                  <a:pt x="20080" y="15620"/>
                  <a:pt x="22990" y="14727"/>
                  <a:pt x="26088" y="12058"/>
                </a:cubicBezTo>
                <a:cubicBezTo>
                  <a:pt x="35045" y="4314"/>
                  <a:pt x="30075" y="1"/>
                  <a:pt x="22972" y="1"/>
                </a:cubicBez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7150" rotWithShape="0" algn="bl" dir="96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 rot="5400000">
            <a:off x="7626902" y="3526189"/>
            <a:ext cx="2400473" cy="1061944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/>
          <p:nvPr/>
        </p:nvSpPr>
        <p:spPr>
          <a:xfrm flipH="1" rot="-5400000">
            <a:off x="-293042" y="433425"/>
            <a:ext cx="1372131" cy="647839"/>
          </a:xfrm>
          <a:custGeom>
            <a:rect b="b" l="l" r="r" t="t"/>
            <a:pathLst>
              <a:path extrusionOk="0" h="17885" w="37878">
                <a:moveTo>
                  <a:pt x="1" y="1"/>
                </a:moveTo>
                <a:lnTo>
                  <a:pt x="1" y="17885"/>
                </a:lnTo>
                <a:cubicBezTo>
                  <a:pt x="1978" y="15698"/>
                  <a:pt x="5393" y="12909"/>
                  <a:pt x="10007" y="12909"/>
                </a:cubicBezTo>
                <a:cubicBezTo>
                  <a:pt x="12077" y="12909"/>
                  <a:pt x="14387" y="13470"/>
                  <a:pt x="16918" y="14898"/>
                </a:cubicBezTo>
                <a:cubicBezTo>
                  <a:pt x="20336" y="16821"/>
                  <a:pt x="23422" y="17673"/>
                  <a:pt x="26105" y="17673"/>
                </a:cubicBezTo>
                <a:cubicBezTo>
                  <a:pt x="32678" y="17673"/>
                  <a:pt x="36831" y="12562"/>
                  <a:pt x="37516" y="5581"/>
                </a:cubicBezTo>
                <a:cubicBezTo>
                  <a:pt x="37726" y="3499"/>
                  <a:pt x="37818" y="1629"/>
                  <a:pt x="37878" y="1"/>
                </a:cubicBez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012" scaled="0"/>
          </a:gradFill>
          <a:ln>
            <a:noFill/>
          </a:ln>
          <a:effectLst>
            <a:outerShdw blurRad="57150" rotWithShape="0" algn="bl" dir="129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9"/>
          <p:cNvSpPr/>
          <p:nvPr/>
        </p:nvSpPr>
        <p:spPr>
          <a:xfrm rot="-5400000">
            <a:off x="-604885" y="604884"/>
            <a:ext cx="2169178" cy="959408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9"/>
          <p:cNvSpPr txBox="1"/>
          <p:nvPr>
            <p:ph type="title"/>
          </p:nvPr>
        </p:nvSpPr>
        <p:spPr>
          <a:xfrm>
            <a:off x="720000" y="53940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5" name="Google Shape;185;p19"/>
          <p:cNvSpPr/>
          <p:nvPr/>
        </p:nvSpPr>
        <p:spPr>
          <a:xfrm flipH="1" rot="10800000">
            <a:off x="6436801" y="4517782"/>
            <a:ext cx="2707164" cy="661318"/>
          </a:xfrm>
          <a:custGeom>
            <a:rect b="b" l="l" r="r" t="t"/>
            <a:pathLst>
              <a:path extrusionOk="0" h="14593" w="57480">
                <a:moveTo>
                  <a:pt x="934" y="0"/>
                </a:moveTo>
                <a:lnTo>
                  <a:pt x="0" y="273"/>
                </a:lnTo>
                <a:cubicBezTo>
                  <a:pt x="355" y="179"/>
                  <a:pt x="714" y="135"/>
                  <a:pt x="1072" y="135"/>
                </a:cubicBezTo>
                <a:cubicBezTo>
                  <a:pt x="2905" y="135"/>
                  <a:pt x="4719" y="1283"/>
                  <a:pt x="5879" y="2746"/>
                </a:cubicBezTo>
                <a:cubicBezTo>
                  <a:pt x="7267" y="4524"/>
                  <a:pt x="7990" y="6695"/>
                  <a:pt x="8927" y="8746"/>
                </a:cubicBezTo>
                <a:cubicBezTo>
                  <a:pt x="9860" y="10796"/>
                  <a:pt x="11098" y="12847"/>
                  <a:pt x="13117" y="13904"/>
                </a:cubicBezTo>
                <a:cubicBezTo>
                  <a:pt x="14057" y="14384"/>
                  <a:pt x="15081" y="14592"/>
                  <a:pt x="16124" y="14592"/>
                </a:cubicBezTo>
                <a:cubicBezTo>
                  <a:pt x="18023" y="14592"/>
                  <a:pt x="19986" y="13901"/>
                  <a:pt x="21621" y="12907"/>
                </a:cubicBezTo>
                <a:cubicBezTo>
                  <a:pt x="24186" y="11339"/>
                  <a:pt x="26266" y="9139"/>
                  <a:pt x="28738" y="7419"/>
                </a:cubicBezTo>
                <a:cubicBezTo>
                  <a:pt x="30653" y="6073"/>
                  <a:pt x="32956" y="5022"/>
                  <a:pt x="35240" y="5022"/>
                </a:cubicBezTo>
                <a:cubicBezTo>
                  <a:pt x="35872" y="5022"/>
                  <a:pt x="36502" y="5102"/>
                  <a:pt x="37122" y="5279"/>
                </a:cubicBezTo>
                <a:cubicBezTo>
                  <a:pt x="41134" y="6425"/>
                  <a:pt x="43153" y="10948"/>
                  <a:pt x="46712" y="13088"/>
                </a:cubicBezTo>
                <a:cubicBezTo>
                  <a:pt x="48136" y="13954"/>
                  <a:pt x="49799" y="14412"/>
                  <a:pt x="51460" y="14412"/>
                </a:cubicBezTo>
                <a:cubicBezTo>
                  <a:pt x="52228" y="14412"/>
                  <a:pt x="52996" y="14314"/>
                  <a:pt x="53740" y="14114"/>
                </a:cubicBezTo>
                <a:cubicBezTo>
                  <a:pt x="55127" y="13752"/>
                  <a:pt x="56394" y="13059"/>
                  <a:pt x="57479" y="12123"/>
                </a:cubicBezTo>
                <a:lnTo>
                  <a:pt x="57479" y="0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9"/>
          <p:cNvSpPr/>
          <p:nvPr/>
        </p:nvSpPr>
        <p:spPr>
          <a:xfrm>
            <a:off x="7124302" y="3"/>
            <a:ext cx="2019704" cy="401271"/>
          </a:xfrm>
          <a:custGeom>
            <a:rect b="b" l="l" r="r" t="t"/>
            <a:pathLst>
              <a:path extrusionOk="0" h="14593" w="57480">
                <a:moveTo>
                  <a:pt x="934" y="0"/>
                </a:moveTo>
                <a:lnTo>
                  <a:pt x="0" y="273"/>
                </a:lnTo>
                <a:cubicBezTo>
                  <a:pt x="355" y="179"/>
                  <a:pt x="714" y="135"/>
                  <a:pt x="1072" y="135"/>
                </a:cubicBezTo>
                <a:cubicBezTo>
                  <a:pt x="2905" y="135"/>
                  <a:pt x="4719" y="1283"/>
                  <a:pt x="5879" y="2746"/>
                </a:cubicBezTo>
                <a:cubicBezTo>
                  <a:pt x="7267" y="4524"/>
                  <a:pt x="7990" y="6695"/>
                  <a:pt x="8927" y="8746"/>
                </a:cubicBezTo>
                <a:cubicBezTo>
                  <a:pt x="9860" y="10796"/>
                  <a:pt x="11098" y="12847"/>
                  <a:pt x="13117" y="13904"/>
                </a:cubicBezTo>
                <a:cubicBezTo>
                  <a:pt x="14057" y="14384"/>
                  <a:pt x="15081" y="14592"/>
                  <a:pt x="16124" y="14592"/>
                </a:cubicBezTo>
                <a:cubicBezTo>
                  <a:pt x="18023" y="14592"/>
                  <a:pt x="19986" y="13901"/>
                  <a:pt x="21621" y="12907"/>
                </a:cubicBezTo>
                <a:cubicBezTo>
                  <a:pt x="24186" y="11339"/>
                  <a:pt x="26266" y="9139"/>
                  <a:pt x="28738" y="7419"/>
                </a:cubicBezTo>
                <a:cubicBezTo>
                  <a:pt x="30653" y="6073"/>
                  <a:pt x="32956" y="5022"/>
                  <a:pt x="35240" y="5022"/>
                </a:cubicBezTo>
                <a:cubicBezTo>
                  <a:pt x="35872" y="5022"/>
                  <a:pt x="36502" y="5102"/>
                  <a:pt x="37122" y="5279"/>
                </a:cubicBezTo>
                <a:cubicBezTo>
                  <a:pt x="41134" y="6425"/>
                  <a:pt x="43153" y="10948"/>
                  <a:pt x="46712" y="13088"/>
                </a:cubicBezTo>
                <a:cubicBezTo>
                  <a:pt x="48136" y="13954"/>
                  <a:pt x="49799" y="14412"/>
                  <a:pt x="51460" y="14412"/>
                </a:cubicBezTo>
                <a:cubicBezTo>
                  <a:pt x="52228" y="14412"/>
                  <a:pt x="52996" y="14314"/>
                  <a:pt x="53740" y="14114"/>
                </a:cubicBezTo>
                <a:cubicBezTo>
                  <a:pt x="55127" y="13752"/>
                  <a:pt x="56394" y="13059"/>
                  <a:pt x="57479" y="12123"/>
                </a:cubicBezTo>
                <a:lnTo>
                  <a:pt x="57479" y="0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9"/>
          <p:cNvSpPr/>
          <p:nvPr/>
        </p:nvSpPr>
        <p:spPr>
          <a:xfrm rot="5400000">
            <a:off x="7980155" y="417277"/>
            <a:ext cx="1581122" cy="746565"/>
          </a:xfrm>
          <a:custGeom>
            <a:rect b="b" l="l" r="r" t="t"/>
            <a:pathLst>
              <a:path extrusionOk="0" h="17885" w="37878">
                <a:moveTo>
                  <a:pt x="1" y="1"/>
                </a:moveTo>
                <a:lnTo>
                  <a:pt x="1" y="17885"/>
                </a:lnTo>
                <a:cubicBezTo>
                  <a:pt x="1978" y="15698"/>
                  <a:pt x="5393" y="12909"/>
                  <a:pt x="10007" y="12909"/>
                </a:cubicBezTo>
                <a:cubicBezTo>
                  <a:pt x="12077" y="12909"/>
                  <a:pt x="14387" y="13470"/>
                  <a:pt x="16918" y="14898"/>
                </a:cubicBezTo>
                <a:cubicBezTo>
                  <a:pt x="20336" y="16821"/>
                  <a:pt x="23422" y="17673"/>
                  <a:pt x="26105" y="17673"/>
                </a:cubicBezTo>
                <a:cubicBezTo>
                  <a:pt x="32678" y="17673"/>
                  <a:pt x="36831" y="12562"/>
                  <a:pt x="37516" y="5581"/>
                </a:cubicBezTo>
                <a:cubicBezTo>
                  <a:pt x="37726" y="3499"/>
                  <a:pt x="37818" y="1629"/>
                  <a:pt x="37878" y="1"/>
                </a:cubicBez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9"/>
          <p:cNvSpPr/>
          <p:nvPr/>
        </p:nvSpPr>
        <p:spPr>
          <a:xfrm rot="-5400000">
            <a:off x="-361251" y="4135838"/>
            <a:ext cx="1368911" cy="646409"/>
          </a:xfrm>
          <a:custGeom>
            <a:rect b="b" l="l" r="r" t="t"/>
            <a:pathLst>
              <a:path extrusionOk="0" h="17885" w="37878">
                <a:moveTo>
                  <a:pt x="1" y="1"/>
                </a:moveTo>
                <a:lnTo>
                  <a:pt x="1" y="17885"/>
                </a:lnTo>
                <a:cubicBezTo>
                  <a:pt x="1978" y="15698"/>
                  <a:pt x="5393" y="12909"/>
                  <a:pt x="10007" y="12909"/>
                </a:cubicBezTo>
                <a:cubicBezTo>
                  <a:pt x="12077" y="12909"/>
                  <a:pt x="14387" y="13470"/>
                  <a:pt x="16918" y="14898"/>
                </a:cubicBezTo>
                <a:cubicBezTo>
                  <a:pt x="20336" y="16821"/>
                  <a:pt x="23422" y="17673"/>
                  <a:pt x="26105" y="17673"/>
                </a:cubicBezTo>
                <a:cubicBezTo>
                  <a:pt x="32678" y="17673"/>
                  <a:pt x="36831" y="12562"/>
                  <a:pt x="37516" y="5581"/>
                </a:cubicBezTo>
                <a:cubicBezTo>
                  <a:pt x="37726" y="3499"/>
                  <a:pt x="37818" y="1629"/>
                  <a:pt x="37878" y="1"/>
                </a:cubicBez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9"/>
          <p:cNvSpPr/>
          <p:nvPr/>
        </p:nvSpPr>
        <p:spPr>
          <a:xfrm rot="-9352591">
            <a:off x="-343728" y="4911885"/>
            <a:ext cx="2491580" cy="1110584"/>
          </a:xfrm>
          <a:custGeom>
            <a:rect b="b" l="l" r="r" t="t"/>
            <a:pathLst>
              <a:path extrusionOk="0" h="15620" w="35045">
                <a:moveTo>
                  <a:pt x="22972" y="1"/>
                </a:moveTo>
                <a:cubicBezTo>
                  <a:pt x="21418" y="1"/>
                  <a:pt x="19761" y="207"/>
                  <a:pt x="18126" y="629"/>
                </a:cubicBezTo>
                <a:cubicBezTo>
                  <a:pt x="9048" y="2982"/>
                  <a:pt x="1" y="8318"/>
                  <a:pt x="1" y="8318"/>
                </a:cubicBezTo>
                <a:lnTo>
                  <a:pt x="1810" y="12781"/>
                </a:lnTo>
                <a:cubicBezTo>
                  <a:pt x="2494" y="12210"/>
                  <a:pt x="3257" y="11982"/>
                  <a:pt x="4094" y="11982"/>
                </a:cubicBezTo>
                <a:cubicBezTo>
                  <a:pt x="7435" y="11982"/>
                  <a:pt x="11962" y="15620"/>
                  <a:pt x="17391" y="15620"/>
                </a:cubicBezTo>
                <a:cubicBezTo>
                  <a:pt x="20080" y="15620"/>
                  <a:pt x="22990" y="14727"/>
                  <a:pt x="26088" y="12058"/>
                </a:cubicBezTo>
                <a:cubicBezTo>
                  <a:pt x="35045" y="4314"/>
                  <a:pt x="30075" y="1"/>
                  <a:pt x="22972" y="1"/>
                </a:cubicBez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7150" rotWithShape="0" algn="bl" dir="96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/>
          <p:nvPr/>
        </p:nvSpPr>
        <p:spPr>
          <a:xfrm rot="9035933">
            <a:off x="7084392" y="4090465"/>
            <a:ext cx="2869857" cy="1355072"/>
          </a:xfrm>
          <a:custGeom>
            <a:rect b="b" l="l" r="r" t="t"/>
            <a:pathLst>
              <a:path extrusionOk="0" h="17885" w="37878">
                <a:moveTo>
                  <a:pt x="1" y="1"/>
                </a:moveTo>
                <a:lnTo>
                  <a:pt x="1" y="17885"/>
                </a:lnTo>
                <a:cubicBezTo>
                  <a:pt x="1978" y="15698"/>
                  <a:pt x="5393" y="12909"/>
                  <a:pt x="10007" y="12909"/>
                </a:cubicBezTo>
                <a:cubicBezTo>
                  <a:pt x="12077" y="12909"/>
                  <a:pt x="14387" y="13470"/>
                  <a:pt x="16918" y="14898"/>
                </a:cubicBezTo>
                <a:cubicBezTo>
                  <a:pt x="20336" y="16821"/>
                  <a:pt x="23422" y="17673"/>
                  <a:pt x="26105" y="17673"/>
                </a:cubicBezTo>
                <a:cubicBezTo>
                  <a:pt x="32678" y="17673"/>
                  <a:pt x="36831" y="12562"/>
                  <a:pt x="37516" y="5581"/>
                </a:cubicBezTo>
                <a:cubicBezTo>
                  <a:pt x="37726" y="3499"/>
                  <a:pt x="37818" y="1629"/>
                  <a:pt x="37878" y="1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0"/>
          <p:cNvSpPr/>
          <p:nvPr/>
        </p:nvSpPr>
        <p:spPr>
          <a:xfrm flipH="1">
            <a:off x="-1371597" y="-76200"/>
            <a:ext cx="3962273" cy="1638307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0"/>
          <p:cNvSpPr txBox="1"/>
          <p:nvPr>
            <p:ph type="title"/>
          </p:nvPr>
        </p:nvSpPr>
        <p:spPr>
          <a:xfrm>
            <a:off x="720000" y="53940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4" name="Google Shape;194;p20"/>
          <p:cNvSpPr txBox="1"/>
          <p:nvPr>
            <p:ph idx="2" type="title"/>
          </p:nvPr>
        </p:nvSpPr>
        <p:spPr>
          <a:xfrm>
            <a:off x="3041725" y="1425238"/>
            <a:ext cx="2645400" cy="4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b="0"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5" name="Google Shape;195;p20"/>
          <p:cNvSpPr txBox="1"/>
          <p:nvPr>
            <p:ph idx="3" type="title"/>
          </p:nvPr>
        </p:nvSpPr>
        <p:spPr>
          <a:xfrm>
            <a:off x="3456874" y="3016700"/>
            <a:ext cx="2645400" cy="4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6" name="Google Shape;196;p20"/>
          <p:cNvSpPr txBox="1"/>
          <p:nvPr>
            <p:ph idx="1" type="subTitle"/>
          </p:nvPr>
        </p:nvSpPr>
        <p:spPr>
          <a:xfrm>
            <a:off x="3456874" y="3454525"/>
            <a:ext cx="24168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7" name="Google Shape;197;p20"/>
          <p:cNvSpPr txBox="1"/>
          <p:nvPr>
            <p:ph idx="4" type="subTitle"/>
          </p:nvPr>
        </p:nvSpPr>
        <p:spPr>
          <a:xfrm>
            <a:off x="3270325" y="1863063"/>
            <a:ext cx="24168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8" name="Google Shape;198;p20"/>
          <p:cNvSpPr/>
          <p:nvPr/>
        </p:nvSpPr>
        <p:spPr>
          <a:xfrm rot="10800000">
            <a:off x="7684913" y="4421661"/>
            <a:ext cx="1463038" cy="721839"/>
          </a:xfrm>
          <a:custGeom>
            <a:rect b="b" l="l" r="r" t="t"/>
            <a:pathLst>
              <a:path extrusionOk="0" h="17885" w="37878">
                <a:moveTo>
                  <a:pt x="1" y="1"/>
                </a:moveTo>
                <a:lnTo>
                  <a:pt x="1" y="17885"/>
                </a:lnTo>
                <a:cubicBezTo>
                  <a:pt x="1978" y="15698"/>
                  <a:pt x="5393" y="12909"/>
                  <a:pt x="10007" y="12909"/>
                </a:cubicBezTo>
                <a:cubicBezTo>
                  <a:pt x="12077" y="12909"/>
                  <a:pt x="14387" y="13470"/>
                  <a:pt x="16918" y="14898"/>
                </a:cubicBezTo>
                <a:cubicBezTo>
                  <a:pt x="20336" y="16821"/>
                  <a:pt x="23422" y="17673"/>
                  <a:pt x="26105" y="17673"/>
                </a:cubicBezTo>
                <a:cubicBezTo>
                  <a:pt x="32678" y="17673"/>
                  <a:pt x="36831" y="12562"/>
                  <a:pt x="37516" y="5581"/>
                </a:cubicBezTo>
                <a:cubicBezTo>
                  <a:pt x="37726" y="3499"/>
                  <a:pt x="37818" y="1629"/>
                  <a:pt x="37878" y="1"/>
                </a:cubicBez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012" scaled="0"/>
          </a:gradFill>
          <a:ln>
            <a:noFill/>
          </a:ln>
          <a:effectLst>
            <a:outerShdw blurRad="57150" rotWithShape="0" algn="bl" dir="129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0"/>
          <p:cNvSpPr/>
          <p:nvPr/>
        </p:nvSpPr>
        <p:spPr>
          <a:xfrm flipH="1" rot="10800000">
            <a:off x="6808850" y="4072150"/>
            <a:ext cx="2339109" cy="1069025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0"/>
          <p:cNvSpPr/>
          <p:nvPr/>
        </p:nvSpPr>
        <p:spPr>
          <a:xfrm flipH="1">
            <a:off x="-41" y="0"/>
            <a:ext cx="2005200" cy="1108469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 rot="5400000">
            <a:off x="7802242" y="3859992"/>
            <a:ext cx="1937679" cy="857190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 flipH="1">
            <a:off x="-388157" y="-69400"/>
            <a:ext cx="3097434" cy="1370097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5033854" y="152400"/>
            <a:ext cx="4923057" cy="2177631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 txBox="1"/>
          <p:nvPr>
            <p:ph type="title"/>
          </p:nvPr>
        </p:nvSpPr>
        <p:spPr>
          <a:xfrm>
            <a:off x="1336100" y="2460013"/>
            <a:ext cx="56241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" name="Google Shape;27;p3"/>
          <p:cNvSpPr txBox="1"/>
          <p:nvPr>
            <p:ph hasCustomPrompt="1" idx="2" type="title"/>
          </p:nvPr>
        </p:nvSpPr>
        <p:spPr>
          <a:xfrm>
            <a:off x="1336100" y="1563150"/>
            <a:ext cx="14151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1336100" y="3192138"/>
            <a:ext cx="43836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"/>
          <p:cNvSpPr/>
          <p:nvPr/>
        </p:nvSpPr>
        <p:spPr>
          <a:xfrm>
            <a:off x="-575615" y="-391264"/>
            <a:ext cx="2056374" cy="1164445"/>
          </a:xfrm>
          <a:custGeom>
            <a:rect b="b" l="l" r="r" t="t"/>
            <a:pathLst>
              <a:path extrusionOk="0" h="15028" w="26539">
                <a:moveTo>
                  <a:pt x="24818" y="1"/>
                </a:moveTo>
                <a:lnTo>
                  <a:pt x="0" y="6061"/>
                </a:lnTo>
                <a:cubicBezTo>
                  <a:pt x="0" y="6061"/>
                  <a:pt x="2232" y="6785"/>
                  <a:pt x="5156" y="10495"/>
                </a:cubicBezTo>
                <a:cubicBezTo>
                  <a:pt x="7196" y="13034"/>
                  <a:pt x="10155" y="15028"/>
                  <a:pt x="13488" y="15028"/>
                </a:cubicBezTo>
                <a:cubicBezTo>
                  <a:pt x="14985" y="15028"/>
                  <a:pt x="16557" y="14626"/>
                  <a:pt x="18155" y="13692"/>
                </a:cubicBezTo>
                <a:cubicBezTo>
                  <a:pt x="22317" y="11279"/>
                  <a:pt x="24005" y="7419"/>
                  <a:pt x="26538" y="6997"/>
                </a:cubicBezTo>
                <a:lnTo>
                  <a:pt x="24818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2820353" y="0"/>
            <a:ext cx="6323649" cy="2797204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3"/>
          <p:cNvSpPr/>
          <p:nvPr/>
        </p:nvSpPr>
        <p:spPr>
          <a:xfrm flipH="1" rot="10800000">
            <a:off x="4635832" y="4097553"/>
            <a:ext cx="4508156" cy="1101297"/>
          </a:xfrm>
          <a:custGeom>
            <a:rect b="b" l="l" r="r" t="t"/>
            <a:pathLst>
              <a:path extrusionOk="0" h="14593" w="57480">
                <a:moveTo>
                  <a:pt x="934" y="0"/>
                </a:moveTo>
                <a:lnTo>
                  <a:pt x="0" y="273"/>
                </a:lnTo>
                <a:cubicBezTo>
                  <a:pt x="355" y="179"/>
                  <a:pt x="714" y="135"/>
                  <a:pt x="1072" y="135"/>
                </a:cubicBezTo>
                <a:cubicBezTo>
                  <a:pt x="2905" y="135"/>
                  <a:pt x="4719" y="1283"/>
                  <a:pt x="5879" y="2746"/>
                </a:cubicBezTo>
                <a:cubicBezTo>
                  <a:pt x="7267" y="4524"/>
                  <a:pt x="7990" y="6695"/>
                  <a:pt x="8927" y="8746"/>
                </a:cubicBezTo>
                <a:cubicBezTo>
                  <a:pt x="9860" y="10796"/>
                  <a:pt x="11098" y="12847"/>
                  <a:pt x="13117" y="13904"/>
                </a:cubicBezTo>
                <a:cubicBezTo>
                  <a:pt x="14057" y="14384"/>
                  <a:pt x="15081" y="14592"/>
                  <a:pt x="16124" y="14592"/>
                </a:cubicBezTo>
                <a:cubicBezTo>
                  <a:pt x="18023" y="14592"/>
                  <a:pt x="19986" y="13901"/>
                  <a:pt x="21621" y="12907"/>
                </a:cubicBezTo>
                <a:cubicBezTo>
                  <a:pt x="24186" y="11339"/>
                  <a:pt x="26266" y="9139"/>
                  <a:pt x="28738" y="7419"/>
                </a:cubicBezTo>
                <a:cubicBezTo>
                  <a:pt x="30653" y="6073"/>
                  <a:pt x="32956" y="5022"/>
                  <a:pt x="35240" y="5022"/>
                </a:cubicBezTo>
                <a:cubicBezTo>
                  <a:pt x="35872" y="5022"/>
                  <a:pt x="36502" y="5102"/>
                  <a:pt x="37122" y="5279"/>
                </a:cubicBezTo>
                <a:cubicBezTo>
                  <a:pt x="41134" y="6425"/>
                  <a:pt x="43153" y="10948"/>
                  <a:pt x="46712" y="13088"/>
                </a:cubicBezTo>
                <a:cubicBezTo>
                  <a:pt x="48136" y="13954"/>
                  <a:pt x="49799" y="14412"/>
                  <a:pt x="51460" y="14412"/>
                </a:cubicBezTo>
                <a:cubicBezTo>
                  <a:pt x="52228" y="14412"/>
                  <a:pt x="52996" y="14314"/>
                  <a:pt x="53740" y="14114"/>
                </a:cubicBezTo>
                <a:cubicBezTo>
                  <a:pt x="55127" y="13752"/>
                  <a:pt x="56394" y="13059"/>
                  <a:pt x="57479" y="12123"/>
                </a:cubicBezTo>
                <a:lnTo>
                  <a:pt x="57479" y="0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3"/>
          <p:cNvSpPr/>
          <p:nvPr/>
        </p:nvSpPr>
        <p:spPr>
          <a:xfrm rot="-5400000">
            <a:off x="-592115" y="3492011"/>
            <a:ext cx="2243609" cy="1059373"/>
          </a:xfrm>
          <a:custGeom>
            <a:rect b="b" l="l" r="r" t="t"/>
            <a:pathLst>
              <a:path extrusionOk="0" h="17885" w="37878">
                <a:moveTo>
                  <a:pt x="1" y="1"/>
                </a:moveTo>
                <a:lnTo>
                  <a:pt x="1" y="17885"/>
                </a:lnTo>
                <a:cubicBezTo>
                  <a:pt x="1978" y="15698"/>
                  <a:pt x="5393" y="12909"/>
                  <a:pt x="10007" y="12909"/>
                </a:cubicBezTo>
                <a:cubicBezTo>
                  <a:pt x="12077" y="12909"/>
                  <a:pt x="14387" y="13470"/>
                  <a:pt x="16918" y="14898"/>
                </a:cubicBezTo>
                <a:cubicBezTo>
                  <a:pt x="20336" y="16821"/>
                  <a:pt x="23422" y="17673"/>
                  <a:pt x="26105" y="17673"/>
                </a:cubicBezTo>
                <a:cubicBezTo>
                  <a:pt x="32678" y="17673"/>
                  <a:pt x="36831" y="12562"/>
                  <a:pt x="37516" y="5581"/>
                </a:cubicBezTo>
                <a:cubicBezTo>
                  <a:pt x="37726" y="3499"/>
                  <a:pt x="37818" y="1629"/>
                  <a:pt x="37878" y="1"/>
                </a:cubicBez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3"/>
          <p:cNvSpPr/>
          <p:nvPr/>
        </p:nvSpPr>
        <p:spPr>
          <a:xfrm rot="-9352623">
            <a:off x="-453873" y="4349768"/>
            <a:ext cx="3382986" cy="1507895"/>
          </a:xfrm>
          <a:custGeom>
            <a:rect b="b" l="l" r="r" t="t"/>
            <a:pathLst>
              <a:path extrusionOk="0" h="15620" w="35045">
                <a:moveTo>
                  <a:pt x="22972" y="1"/>
                </a:moveTo>
                <a:cubicBezTo>
                  <a:pt x="21418" y="1"/>
                  <a:pt x="19761" y="207"/>
                  <a:pt x="18126" y="629"/>
                </a:cubicBezTo>
                <a:cubicBezTo>
                  <a:pt x="9048" y="2982"/>
                  <a:pt x="1" y="8318"/>
                  <a:pt x="1" y="8318"/>
                </a:cubicBezTo>
                <a:lnTo>
                  <a:pt x="1810" y="12781"/>
                </a:lnTo>
                <a:cubicBezTo>
                  <a:pt x="2494" y="12210"/>
                  <a:pt x="3257" y="11982"/>
                  <a:pt x="4094" y="11982"/>
                </a:cubicBezTo>
                <a:cubicBezTo>
                  <a:pt x="7435" y="11982"/>
                  <a:pt x="11962" y="15620"/>
                  <a:pt x="17391" y="15620"/>
                </a:cubicBezTo>
                <a:cubicBezTo>
                  <a:pt x="20080" y="15620"/>
                  <a:pt x="22990" y="14727"/>
                  <a:pt x="26088" y="12058"/>
                </a:cubicBezTo>
                <a:cubicBezTo>
                  <a:pt x="35045" y="4314"/>
                  <a:pt x="30075" y="1"/>
                  <a:pt x="22972" y="1"/>
                </a:cubicBez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57150" rotWithShape="0" algn="bl" dir="96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/>
          <p:nvPr/>
        </p:nvSpPr>
        <p:spPr>
          <a:xfrm rot="-5400000">
            <a:off x="-788337" y="588989"/>
            <a:ext cx="2400473" cy="1061944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1"/>
          <p:cNvSpPr/>
          <p:nvPr/>
        </p:nvSpPr>
        <p:spPr>
          <a:xfrm rot="10800000">
            <a:off x="-38084" y="3300508"/>
            <a:ext cx="5619608" cy="1952814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1"/>
          <p:cNvSpPr txBox="1"/>
          <p:nvPr>
            <p:ph type="title"/>
          </p:nvPr>
        </p:nvSpPr>
        <p:spPr>
          <a:xfrm>
            <a:off x="3974525" y="3100288"/>
            <a:ext cx="43602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05" name="Google Shape;205;p21"/>
          <p:cNvSpPr txBox="1"/>
          <p:nvPr>
            <p:ph idx="1" type="subTitle"/>
          </p:nvPr>
        </p:nvSpPr>
        <p:spPr>
          <a:xfrm>
            <a:off x="809250" y="1511325"/>
            <a:ext cx="7525500" cy="14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06" name="Google Shape;206;p21"/>
          <p:cNvSpPr/>
          <p:nvPr/>
        </p:nvSpPr>
        <p:spPr>
          <a:xfrm rot="10800000">
            <a:off x="62" y="3010170"/>
            <a:ext cx="4591713" cy="2133330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1"/>
          <p:cNvSpPr/>
          <p:nvPr/>
        </p:nvSpPr>
        <p:spPr>
          <a:xfrm flipH="1">
            <a:off x="43" y="-43375"/>
            <a:ext cx="4038832" cy="986633"/>
          </a:xfrm>
          <a:custGeom>
            <a:rect b="b" l="l" r="r" t="t"/>
            <a:pathLst>
              <a:path extrusionOk="0" h="14593" w="57480">
                <a:moveTo>
                  <a:pt x="934" y="0"/>
                </a:moveTo>
                <a:lnTo>
                  <a:pt x="0" y="273"/>
                </a:lnTo>
                <a:cubicBezTo>
                  <a:pt x="355" y="179"/>
                  <a:pt x="714" y="135"/>
                  <a:pt x="1072" y="135"/>
                </a:cubicBezTo>
                <a:cubicBezTo>
                  <a:pt x="2905" y="135"/>
                  <a:pt x="4719" y="1283"/>
                  <a:pt x="5879" y="2746"/>
                </a:cubicBezTo>
                <a:cubicBezTo>
                  <a:pt x="7267" y="4524"/>
                  <a:pt x="7990" y="6695"/>
                  <a:pt x="8927" y="8746"/>
                </a:cubicBezTo>
                <a:cubicBezTo>
                  <a:pt x="9860" y="10796"/>
                  <a:pt x="11098" y="12847"/>
                  <a:pt x="13117" y="13904"/>
                </a:cubicBezTo>
                <a:cubicBezTo>
                  <a:pt x="14057" y="14384"/>
                  <a:pt x="15081" y="14592"/>
                  <a:pt x="16124" y="14592"/>
                </a:cubicBezTo>
                <a:cubicBezTo>
                  <a:pt x="18023" y="14592"/>
                  <a:pt x="19986" y="13901"/>
                  <a:pt x="21621" y="12907"/>
                </a:cubicBezTo>
                <a:cubicBezTo>
                  <a:pt x="24186" y="11339"/>
                  <a:pt x="26266" y="9139"/>
                  <a:pt x="28738" y="7419"/>
                </a:cubicBezTo>
                <a:cubicBezTo>
                  <a:pt x="30653" y="6073"/>
                  <a:pt x="32956" y="5022"/>
                  <a:pt x="35240" y="5022"/>
                </a:cubicBezTo>
                <a:cubicBezTo>
                  <a:pt x="35872" y="5022"/>
                  <a:pt x="36502" y="5102"/>
                  <a:pt x="37122" y="5279"/>
                </a:cubicBezTo>
                <a:cubicBezTo>
                  <a:pt x="41134" y="6425"/>
                  <a:pt x="43153" y="10948"/>
                  <a:pt x="46712" y="13088"/>
                </a:cubicBezTo>
                <a:cubicBezTo>
                  <a:pt x="48136" y="13954"/>
                  <a:pt x="49799" y="14412"/>
                  <a:pt x="51460" y="14412"/>
                </a:cubicBezTo>
                <a:cubicBezTo>
                  <a:pt x="52228" y="14412"/>
                  <a:pt x="52996" y="14314"/>
                  <a:pt x="53740" y="14114"/>
                </a:cubicBezTo>
                <a:cubicBezTo>
                  <a:pt x="55127" y="13752"/>
                  <a:pt x="56394" y="13059"/>
                  <a:pt x="57479" y="12123"/>
                </a:cubicBezTo>
                <a:lnTo>
                  <a:pt x="57479" y="0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1"/>
          <p:cNvSpPr/>
          <p:nvPr/>
        </p:nvSpPr>
        <p:spPr>
          <a:xfrm flipH="1" rot="10800000">
            <a:off x="6019675" y="3557370"/>
            <a:ext cx="3351098" cy="1721507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1"/>
          <p:cNvSpPr/>
          <p:nvPr/>
        </p:nvSpPr>
        <p:spPr>
          <a:xfrm>
            <a:off x="6897538" y="-67911"/>
            <a:ext cx="2400473" cy="1061944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2"/>
          <p:cNvSpPr/>
          <p:nvPr/>
        </p:nvSpPr>
        <p:spPr>
          <a:xfrm rot="-2365778">
            <a:off x="-2182811" y="-1109178"/>
            <a:ext cx="3623920" cy="2052008"/>
          </a:xfrm>
          <a:custGeom>
            <a:rect b="b" l="l" r="r" t="t"/>
            <a:pathLst>
              <a:path extrusionOk="0" h="15028" w="26539">
                <a:moveTo>
                  <a:pt x="24818" y="1"/>
                </a:moveTo>
                <a:lnTo>
                  <a:pt x="0" y="6061"/>
                </a:lnTo>
                <a:cubicBezTo>
                  <a:pt x="0" y="6061"/>
                  <a:pt x="2232" y="6785"/>
                  <a:pt x="5156" y="10495"/>
                </a:cubicBezTo>
                <a:cubicBezTo>
                  <a:pt x="7196" y="13034"/>
                  <a:pt x="10155" y="15028"/>
                  <a:pt x="13488" y="15028"/>
                </a:cubicBezTo>
                <a:cubicBezTo>
                  <a:pt x="14985" y="15028"/>
                  <a:pt x="16557" y="14626"/>
                  <a:pt x="18155" y="13692"/>
                </a:cubicBezTo>
                <a:cubicBezTo>
                  <a:pt x="22317" y="11279"/>
                  <a:pt x="24005" y="7419"/>
                  <a:pt x="26538" y="6997"/>
                </a:cubicBezTo>
                <a:lnTo>
                  <a:pt x="24818" y="1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2"/>
          <p:cNvSpPr txBox="1"/>
          <p:nvPr>
            <p:ph type="title"/>
          </p:nvPr>
        </p:nvSpPr>
        <p:spPr>
          <a:xfrm>
            <a:off x="720000" y="530825"/>
            <a:ext cx="7704000" cy="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3" name="Google Shape;213;p22"/>
          <p:cNvSpPr txBox="1"/>
          <p:nvPr>
            <p:ph idx="1" type="subTitle"/>
          </p:nvPr>
        </p:nvSpPr>
        <p:spPr>
          <a:xfrm>
            <a:off x="720000" y="1318475"/>
            <a:ext cx="3904200" cy="31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4" name="Google Shape;214;p22"/>
          <p:cNvSpPr/>
          <p:nvPr/>
        </p:nvSpPr>
        <p:spPr>
          <a:xfrm flipH="1" rot="10800000">
            <a:off x="6729175" y="4037845"/>
            <a:ext cx="2414839" cy="1105655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gradFill>
            <a:gsLst>
              <a:gs pos="0">
                <a:srgbClr val="6A7FAA"/>
              </a:gs>
              <a:gs pos="100000">
                <a:srgbClr val="3A4458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2"/>
          <p:cNvSpPr/>
          <p:nvPr/>
        </p:nvSpPr>
        <p:spPr>
          <a:xfrm rot="899979">
            <a:off x="7035903" y="-270714"/>
            <a:ext cx="2153365" cy="1219330"/>
          </a:xfrm>
          <a:custGeom>
            <a:rect b="b" l="l" r="r" t="t"/>
            <a:pathLst>
              <a:path extrusionOk="0" h="15028" w="26539">
                <a:moveTo>
                  <a:pt x="24818" y="1"/>
                </a:moveTo>
                <a:lnTo>
                  <a:pt x="0" y="6061"/>
                </a:lnTo>
                <a:cubicBezTo>
                  <a:pt x="0" y="6061"/>
                  <a:pt x="2232" y="6785"/>
                  <a:pt x="5156" y="10495"/>
                </a:cubicBezTo>
                <a:cubicBezTo>
                  <a:pt x="7196" y="13034"/>
                  <a:pt x="10155" y="15028"/>
                  <a:pt x="13488" y="15028"/>
                </a:cubicBezTo>
                <a:cubicBezTo>
                  <a:pt x="14985" y="15028"/>
                  <a:pt x="16557" y="14626"/>
                  <a:pt x="18155" y="13692"/>
                </a:cubicBezTo>
                <a:cubicBezTo>
                  <a:pt x="22317" y="11279"/>
                  <a:pt x="24005" y="7419"/>
                  <a:pt x="26538" y="6997"/>
                </a:cubicBezTo>
                <a:lnTo>
                  <a:pt x="24818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2"/>
          <p:cNvSpPr/>
          <p:nvPr/>
        </p:nvSpPr>
        <p:spPr>
          <a:xfrm flipH="1" rot="10800000">
            <a:off x="7160133" y="4235155"/>
            <a:ext cx="1983753" cy="908345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2"/>
          <p:cNvSpPr/>
          <p:nvPr/>
        </p:nvSpPr>
        <p:spPr>
          <a:xfrm flipH="1" rot="-9960228">
            <a:off x="-962478" y="4268133"/>
            <a:ext cx="2371537" cy="1342872"/>
          </a:xfrm>
          <a:custGeom>
            <a:rect b="b" l="l" r="r" t="t"/>
            <a:pathLst>
              <a:path extrusionOk="0" h="15028" w="26539">
                <a:moveTo>
                  <a:pt x="24818" y="1"/>
                </a:moveTo>
                <a:lnTo>
                  <a:pt x="0" y="6061"/>
                </a:lnTo>
                <a:cubicBezTo>
                  <a:pt x="0" y="6061"/>
                  <a:pt x="2232" y="6785"/>
                  <a:pt x="5156" y="10495"/>
                </a:cubicBezTo>
                <a:cubicBezTo>
                  <a:pt x="7196" y="13034"/>
                  <a:pt x="10155" y="15028"/>
                  <a:pt x="13488" y="15028"/>
                </a:cubicBezTo>
                <a:cubicBezTo>
                  <a:pt x="14985" y="15028"/>
                  <a:pt x="16557" y="14626"/>
                  <a:pt x="18155" y="13692"/>
                </a:cubicBezTo>
                <a:cubicBezTo>
                  <a:pt x="22317" y="11279"/>
                  <a:pt x="24005" y="7419"/>
                  <a:pt x="26538" y="6997"/>
                </a:cubicBezTo>
                <a:lnTo>
                  <a:pt x="24818" y="1"/>
                </a:lnTo>
                <a:close/>
              </a:path>
            </a:pathLst>
          </a:custGeom>
          <a:gradFill>
            <a:gsLst>
              <a:gs pos="0">
                <a:srgbClr val="6A7FAA"/>
              </a:gs>
              <a:gs pos="100000">
                <a:srgbClr val="3A4458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/>
          <p:nvPr>
            <p:ph type="title"/>
          </p:nvPr>
        </p:nvSpPr>
        <p:spPr>
          <a:xfrm>
            <a:off x="5032200" y="1753350"/>
            <a:ext cx="231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0" name="Google Shape;220;p23"/>
          <p:cNvSpPr txBox="1"/>
          <p:nvPr>
            <p:ph idx="1" type="subTitle"/>
          </p:nvPr>
        </p:nvSpPr>
        <p:spPr>
          <a:xfrm>
            <a:off x="5032200" y="2478450"/>
            <a:ext cx="3398700" cy="9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3"/>
          <p:cNvSpPr/>
          <p:nvPr/>
        </p:nvSpPr>
        <p:spPr>
          <a:xfrm>
            <a:off x="6256102" y="0"/>
            <a:ext cx="3026527" cy="940980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3"/>
          <p:cNvSpPr/>
          <p:nvPr/>
        </p:nvSpPr>
        <p:spPr>
          <a:xfrm flipH="1" rot="10800000">
            <a:off x="9" y="4355405"/>
            <a:ext cx="1669094" cy="788103"/>
          </a:xfrm>
          <a:custGeom>
            <a:rect b="b" l="l" r="r" t="t"/>
            <a:pathLst>
              <a:path extrusionOk="0" h="17885" w="37878">
                <a:moveTo>
                  <a:pt x="1" y="1"/>
                </a:moveTo>
                <a:lnTo>
                  <a:pt x="1" y="17885"/>
                </a:lnTo>
                <a:cubicBezTo>
                  <a:pt x="1978" y="15698"/>
                  <a:pt x="5393" y="12909"/>
                  <a:pt x="10007" y="12909"/>
                </a:cubicBezTo>
                <a:cubicBezTo>
                  <a:pt x="12077" y="12909"/>
                  <a:pt x="14387" y="13470"/>
                  <a:pt x="16918" y="14898"/>
                </a:cubicBezTo>
                <a:cubicBezTo>
                  <a:pt x="20336" y="16821"/>
                  <a:pt x="23422" y="17673"/>
                  <a:pt x="26105" y="17673"/>
                </a:cubicBezTo>
                <a:cubicBezTo>
                  <a:pt x="32678" y="17673"/>
                  <a:pt x="36831" y="12562"/>
                  <a:pt x="37516" y="5581"/>
                </a:cubicBezTo>
                <a:cubicBezTo>
                  <a:pt x="37726" y="3499"/>
                  <a:pt x="37818" y="1629"/>
                  <a:pt x="37878" y="1"/>
                </a:cubicBez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3"/>
          <p:cNvSpPr/>
          <p:nvPr/>
        </p:nvSpPr>
        <p:spPr>
          <a:xfrm rot="-10162143">
            <a:off x="-143806" y="4446428"/>
            <a:ext cx="1737069" cy="983634"/>
          </a:xfrm>
          <a:custGeom>
            <a:rect b="b" l="l" r="r" t="t"/>
            <a:pathLst>
              <a:path extrusionOk="0" h="15028" w="26539">
                <a:moveTo>
                  <a:pt x="24818" y="1"/>
                </a:moveTo>
                <a:lnTo>
                  <a:pt x="0" y="6061"/>
                </a:lnTo>
                <a:cubicBezTo>
                  <a:pt x="0" y="6061"/>
                  <a:pt x="2232" y="6785"/>
                  <a:pt x="5156" y="10495"/>
                </a:cubicBezTo>
                <a:cubicBezTo>
                  <a:pt x="7196" y="13034"/>
                  <a:pt x="10155" y="15028"/>
                  <a:pt x="13488" y="15028"/>
                </a:cubicBezTo>
                <a:cubicBezTo>
                  <a:pt x="14985" y="15028"/>
                  <a:pt x="16557" y="14626"/>
                  <a:pt x="18155" y="13692"/>
                </a:cubicBezTo>
                <a:cubicBezTo>
                  <a:pt x="22317" y="11279"/>
                  <a:pt x="24005" y="7419"/>
                  <a:pt x="26538" y="6997"/>
                </a:cubicBezTo>
                <a:lnTo>
                  <a:pt x="24818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3"/>
          <p:cNvSpPr/>
          <p:nvPr/>
        </p:nvSpPr>
        <p:spPr>
          <a:xfrm flipH="1" rot="5400000">
            <a:off x="7290964" y="1422809"/>
            <a:ext cx="3529416" cy="1134934"/>
          </a:xfrm>
          <a:custGeom>
            <a:rect b="b" l="l" r="r" t="t"/>
            <a:pathLst>
              <a:path extrusionOk="0" h="14593" w="57480">
                <a:moveTo>
                  <a:pt x="934" y="0"/>
                </a:moveTo>
                <a:lnTo>
                  <a:pt x="0" y="273"/>
                </a:lnTo>
                <a:cubicBezTo>
                  <a:pt x="355" y="179"/>
                  <a:pt x="714" y="135"/>
                  <a:pt x="1072" y="135"/>
                </a:cubicBezTo>
                <a:cubicBezTo>
                  <a:pt x="2905" y="135"/>
                  <a:pt x="4719" y="1283"/>
                  <a:pt x="5879" y="2746"/>
                </a:cubicBezTo>
                <a:cubicBezTo>
                  <a:pt x="7267" y="4524"/>
                  <a:pt x="7990" y="6695"/>
                  <a:pt x="8927" y="8746"/>
                </a:cubicBezTo>
                <a:cubicBezTo>
                  <a:pt x="9860" y="10796"/>
                  <a:pt x="11098" y="12847"/>
                  <a:pt x="13117" y="13904"/>
                </a:cubicBezTo>
                <a:cubicBezTo>
                  <a:pt x="14057" y="14384"/>
                  <a:pt x="15081" y="14592"/>
                  <a:pt x="16124" y="14592"/>
                </a:cubicBezTo>
                <a:cubicBezTo>
                  <a:pt x="18023" y="14592"/>
                  <a:pt x="19986" y="13901"/>
                  <a:pt x="21621" y="12907"/>
                </a:cubicBezTo>
                <a:cubicBezTo>
                  <a:pt x="24186" y="11339"/>
                  <a:pt x="26266" y="9139"/>
                  <a:pt x="28738" y="7419"/>
                </a:cubicBezTo>
                <a:cubicBezTo>
                  <a:pt x="30653" y="6073"/>
                  <a:pt x="32956" y="5022"/>
                  <a:pt x="35240" y="5022"/>
                </a:cubicBezTo>
                <a:cubicBezTo>
                  <a:pt x="35872" y="5022"/>
                  <a:pt x="36502" y="5102"/>
                  <a:pt x="37122" y="5279"/>
                </a:cubicBezTo>
                <a:cubicBezTo>
                  <a:pt x="41134" y="6425"/>
                  <a:pt x="43153" y="10948"/>
                  <a:pt x="46712" y="13088"/>
                </a:cubicBezTo>
                <a:cubicBezTo>
                  <a:pt x="48136" y="13954"/>
                  <a:pt x="49799" y="14412"/>
                  <a:pt x="51460" y="14412"/>
                </a:cubicBezTo>
                <a:cubicBezTo>
                  <a:pt x="52228" y="14412"/>
                  <a:pt x="52996" y="14314"/>
                  <a:pt x="53740" y="14114"/>
                </a:cubicBezTo>
                <a:cubicBezTo>
                  <a:pt x="55127" y="13752"/>
                  <a:pt x="56394" y="13059"/>
                  <a:pt x="57479" y="12123"/>
                </a:cubicBezTo>
                <a:lnTo>
                  <a:pt x="57479" y="0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3"/>
          <p:cNvSpPr/>
          <p:nvPr/>
        </p:nvSpPr>
        <p:spPr>
          <a:xfrm flipH="1" rot="5400000">
            <a:off x="7392414" y="938739"/>
            <a:ext cx="2741652" cy="886269"/>
          </a:xfrm>
          <a:custGeom>
            <a:rect b="b" l="l" r="r" t="t"/>
            <a:pathLst>
              <a:path extrusionOk="0" h="14593" w="57480">
                <a:moveTo>
                  <a:pt x="934" y="0"/>
                </a:moveTo>
                <a:lnTo>
                  <a:pt x="0" y="273"/>
                </a:lnTo>
                <a:cubicBezTo>
                  <a:pt x="355" y="179"/>
                  <a:pt x="714" y="135"/>
                  <a:pt x="1072" y="135"/>
                </a:cubicBezTo>
                <a:cubicBezTo>
                  <a:pt x="2905" y="135"/>
                  <a:pt x="4719" y="1283"/>
                  <a:pt x="5879" y="2746"/>
                </a:cubicBezTo>
                <a:cubicBezTo>
                  <a:pt x="7267" y="4524"/>
                  <a:pt x="7990" y="6695"/>
                  <a:pt x="8927" y="8746"/>
                </a:cubicBezTo>
                <a:cubicBezTo>
                  <a:pt x="9860" y="10796"/>
                  <a:pt x="11098" y="12847"/>
                  <a:pt x="13117" y="13904"/>
                </a:cubicBezTo>
                <a:cubicBezTo>
                  <a:pt x="14057" y="14384"/>
                  <a:pt x="15081" y="14592"/>
                  <a:pt x="16124" y="14592"/>
                </a:cubicBezTo>
                <a:cubicBezTo>
                  <a:pt x="18023" y="14592"/>
                  <a:pt x="19986" y="13901"/>
                  <a:pt x="21621" y="12907"/>
                </a:cubicBezTo>
                <a:cubicBezTo>
                  <a:pt x="24186" y="11339"/>
                  <a:pt x="26266" y="9139"/>
                  <a:pt x="28738" y="7419"/>
                </a:cubicBezTo>
                <a:cubicBezTo>
                  <a:pt x="30653" y="6073"/>
                  <a:pt x="32956" y="5022"/>
                  <a:pt x="35240" y="5022"/>
                </a:cubicBezTo>
                <a:cubicBezTo>
                  <a:pt x="35872" y="5022"/>
                  <a:pt x="36502" y="5102"/>
                  <a:pt x="37122" y="5279"/>
                </a:cubicBezTo>
                <a:cubicBezTo>
                  <a:pt x="41134" y="6425"/>
                  <a:pt x="43153" y="10948"/>
                  <a:pt x="46712" y="13088"/>
                </a:cubicBezTo>
                <a:cubicBezTo>
                  <a:pt x="48136" y="13954"/>
                  <a:pt x="49799" y="14412"/>
                  <a:pt x="51460" y="14412"/>
                </a:cubicBezTo>
                <a:cubicBezTo>
                  <a:pt x="52228" y="14412"/>
                  <a:pt x="52996" y="14314"/>
                  <a:pt x="53740" y="14114"/>
                </a:cubicBezTo>
                <a:cubicBezTo>
                  <a:pt x="55127" y="13752"/>
                  <a:pt x="56394" y="13059"/>
                  <a:pt x="57479" y="12123"/>
                </a:cubicBezTo>
                <a:lnTo>
                  <a:pt x="57479" y="0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3"/>
          <p:cNvSpPr/>
          <p:nvPr/>
        </p:nvSpPr>
        <p:spPr>
          <a:xfrm flipH="1" rot="-5400000">
            <a:off x="-337291" y="348341"/>
            <a:ext cx="1278004" cy="603440"/>
          </a:xfrm>
          <a:custGeom>
            <a:rect b="b" l="l" r="r" t="t"/>
            <a:pathLst>
              <a:path extrusionOk="0" h="17885" w="37878">
                <a:moveTo>
                  <a:pt x="1" y="1"/>
                </a:moveTo>
                <a:lnTo>
                  <a:pt x="1" y="17885"/>
                </a:lnTo>
                <a:cubicBezTo>
                  <a:pt x="1978" y="15698"/>
                  <a:pt x="5393" y="12909"/>
                  <a:pt x="10007" y="12909"/>
                </a:cubicBezTo>
                <a:cubicBezTo>
                  <a:pt x="12077" y="12909"/>
                  <a:pt x="14387" y="13470"/>
                  <a:pt x="16918" y="14898"/>
                </a:cubicBezTo>
                <a:cubicBezTo>
                  <a:pt x="20336" y="16821"/>
                  <a:pt x="23422" y="17673"/>
                  <a:pt x="26105" y="17673"/>
                </a:cubicBezTo>
                <a:cubicBezTo>
                  <a:pt x="32678" y="17673"/>
                  <a:pt x="36831" y="12562"/>
                  <a:pt x="37516" y="5581"/>
                </a:cubicBezTo>
                <a:cubicBezTo>
                  <a:pt x="37726" y="3499"/>
                  <a:pt x="37818" y="1629"/>
                  <a:pt x="37878" y="1"/>
                </a:cubicBez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012" scaled="0"/>
          </a:gradFill>
          <a:ln>
            <a:noFill/>
          </a:ln>
          <a:effectLst>
            <a:outerShdw blurRad="57150" rotWithShape="0" algn="bl" dir="129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3"/>
          <p:cNvSpPr/>
          <p:nvPr/>
        </p:nvSpPr>
        <p:spPr>
          <a:xfrm rot="-5400000">
            <a:off x="-563323" y="563322"/>
            <a:ext cx="2020284" cy="893638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3"/>
          <p:cNvSpPr/>
          <p:nvPr/>
        </p:nvSpPr>
        <p:spPr>
          <a:xfrm flipH="1" rot="10800000">
            <a:off x="7172425" y="4271423"/>
            <a:ext cx="1971542" cy="872078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"/>
          <p:cNvSpPr txBox="1"/>
          <p:nvPr>
            <p:ph type="title"/>
          </p:nvPr>
        </p:nvSpPr>
        <p:spPr>
          <a:xfrm>
            <a:off x="713100" y="1168250"/>
            <a:ext cx="3639600" cy="16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1" name="Google Shape;231;p24"/>
          <p:cNvSpPr txBox="1"/>
          <p:nvPr>
            <p:ph idx="1" type="subTitle"/>
          </p:nvPr>
        </p:nvSpPr>
        <p:spPr>
          <a:xfrm>
            <a:off x="954000" y="2881950"/>
            <a:ext cx="3398700" cy="10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DFBF9E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24"/>
          <p:cNvSpPr/>
          <p:nvPr/>
        </p:nvSpPr>
        <p:spPr>
          <a:xfrm>
            <a:off x="5901700" y="11025"/>
            <a:ext cx="3242326" cy="1056725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"/>
          <p:cNvSpPr/>
          <p:nvPr/>
        </p:nvSpPr>
        <p:spPr>
          <a:xfrm flipH="1" rot="10800000">
            <a:off x="9" y="4355405"/>
            <a:ext cx="1669094" cy="788103"/>
          </a:xfrm>
          <a:custGeom>
            <a:rect b="b" l="l" r="r" t="t"/>
            <a:pathLst>
              <a:path extrusionOk="0" h="17885" w="37878">
                <a:moveTo>
                  <a:pt x="1" y="1"/>
                </a:moveTo>
                <a:lnTo>
                  <a:pt x="1" y="17885"/>
                </a:lnTo>
                <a:cubicBezTo>
                  <a:pt x="1978" y="15698"/>
                  <a:pt x="5393" y="12909"/>
                  <a:pt x="10007" y="12909"/>
                </a:cubicBezTo>
                <a:cubicBezTo>
                  <a:pt x="12077" y="12909"/>
                  <a:pt x="14387" y="13470"/>
                  <a:pt x="16918" y="14898"/>
                </a:cubicBezTo>
                <a:cubicBezTo>
                  <a:pt x="20336" y="16821"/>
                  <a:pt x="23422" y="17673"/>
                  <a:pt x="26105" y="17673"/>
                </a:cubicBezTo>
                <a:cubicBezTo>
                  <a:pt x="32678" y="17673"/>
                  <a:pt x="36831" y="12562"/>
                  <a:pt x="37516" y="5581"/>
                </a:cubicBezTo>
                <a:cubicBezTo>
                  <a:pt x="37726" y="3499"/>
                  <a:pt x="37818" y="1629"/>
                  <a:pt x="37878" y="1"/>
                </a:cubicBez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"/>
          <p:cNvSpPr/>
          <p:nvPr/>
        </p:nvSpPr>
        <p:spPr>
          <a:xfrm rot="-10162134">
            <a:off x="-29579" y="4564494"/>
            <a:ext cx="1713308" cy="970142"/>
          </a:xfrm>
          <a:custGeom>
            <a:rect b="b" l="l" r="r" t="t"/>
            <a:pathLst>
              <a:path extrusionOk="0" h="15028" w="26539">
                <a:moveTo>
                  <a:pt x="24818" y="1"/>
                </a:moveTo>
                <a:lnTo>
                  <a:pt x="0" y="6061"/>
                </a:lnTo>
                <a:cubicBezTo>
                  <a:pt x="0" y="6061"/>
                  <a:pt x="2232" y="6785"/>
                  <a:pt x="5156" y="10495"/>
                </a:cubicBezTo>
                <a:cubicBezTo>
                  <a:pt x="7196" y="13034"/>
                  <a:pt x="10155" y="15028"/>
                  <a:pt x="13488" y="15028"/>
                </a:cubicBezTo>
                <a:cubicBezTo>
                  <a:pt x="14985" y="15028"/>
                  <a:pt x="16557" y="14626"/>
                  <a:pt x="18155" y="13692"/>
                </a:cubicBezTo>
                <a:cubicBezTo>
                  <a:pt x="22317" y="11279"/>
                  <a:pt x="24005" y="7419"/>
                  <a:pt x="26538" y="6997"/>
                </a:cubicBezTo>
                <a:lnTo>
                  <a:pt x="24818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4"/>
          <p:cNvSpPr/>
          <p:nvPr/>
        </p:nvSpPr>
        <p:spPr>
          <a:xfrm flipH="1" rot="5400000">
            <a:off x="7374014" y="1405009"/>
            <a:ext cx="3529416" cy="1134934"/>
          </a:xfrm>
          <a:custGeom>
            <a:rect b="b" l="l" r="r" t="t"/>
            <a:pathLst>
              <a:path extrusionOk="0" h="14593" w="57480">
                <a:moveTo>
                  <a:pt x="934" y="0"/>
                </a:moveTo>
                <a:lnTo>
                  <a:pt x="0" y="273"/>
                </a:lnTo>
                <a:cubicBezTo>
                  <a:pt x="355" y="179"/>
                  <a:pt x="714" y="135"/>
                  <a:pt x="1072" y="135"/>
                </a:cubicBezTo>
                <a:cubicBezTo>
                  <a:pt x="2905" y="135"/>
                  <a:pt x="4719" y="1283"/>
                  <a:pt x="5879" y="2746"/>
                </a:cubicBezTo>
                <a:cubicBezTo>
                  <a:pt x="7267" y="4524"/>
                  <a:pt x="7990" y="6695"/>
                  <a:pt x="8927" y="8746"/>
                </a:cubicBezTo>
                <a:cubicBezTo>
                  <a:pt x="9860" y="10796"/>
                  <a:pt x="11098" y="12847"/>
                  <a:pt x="13117" y="13904"/>
                </a:cubicBezTo>
                <a:cubicBezTo>
                  <a:pt x="14057" y="14384"/>
                  <a:pt x="15081" y="14592"/>
                  <a:pt x="16124" y="14592"/>
                </a:cubicBezTo>
                <a:cubicBezTo>
                  <a:pt x="18023" y="14592"/>
                  <a:pt x="19986" y="13901"/>
                  <a:pt x="21621" y="12907"/>
                </a:cubicBezTo>
                <a:cubicBezTo>
                  <a:pt x="24186" y="11339"/>
                  <a:pt x="26266" y="9139"/>
                  <a:pt x="28738" y="7419"/>
                </a:cubicBezTo>
                <a:cubicBezTo>
                  <a:pt x="30653" y="6073"/>
                  <a:pt x="32956" y="5022"/>
                  <a:pt x="35240" y="5022"/>
                </a:cubicBezTo>
                <a:cubicBezTo>
                  <a:pt x="35872" y="5022"/>
                  <a:pt x="36502" y="5102"/>
                  <a:pt x="37122" y="5279"/>
                </a:cubicBezTo>
                <a:cubicBezTo>
                  <a:pt x="41134" y="6425"/>
                  <a:pt x="43153" y="10948"/>
                  <a:pt x="46712" y="13088"/>
                </a:cubicBezTo>
                <a:cubicBezTo>
                  <a:pt x="48136" y="13954"/>
                  <a:pt x="49799" y="14412"/>
                  <a:pt x="51460" y="14412"/>
                </a:cubicBezTo>
                <a:cubicBezTo>
                  <a:pt x="52228" y="14412"/>
                  <a:pt x="52996" y="14314"/>
                  <a:pt x="53740" y="14114"/>
                </a:cubicBezTo>
                <a:cubicBezTo>
                  <a:pt x="55127" y="13752"/>
                  <a:pt x="56394" y="13059"/>
                  <a:pt x="57479" y="12123"/>
                </a:cubicBezTo>
                <a:lnTo>
                  <a:pt x="57479" y="0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4"/>
          <p:cNvSpPr/>
          <p:nvPr/>
        </p:nvSpPr>
        <p:spPr>
          <a:xfrm flipH="1" rot="5400000">
            <a:off x="7235703" y="990636"/>
            <a:ext cx="2887939" cy="928699"/>
          </a:xfrm>
          <a:custGeom>
            <a:rect b="b" l="l" r="r" t="t"/>
            <a:pathLst>
              <a:path extrusionOk="0" h="14593" w="57480">
                <a:moveTo>
                  <a:pt x="934" y="0"/>
                </a:moveTo>
                <a:lnTo>
                  <a:pt x="0" y="273"/>
                </a:lnTo>
                <a:cubicBezTo>
                  <a:pt x="355" y="179"/>
                  <a:pt x="714" y="135"/>
                  <a:pt x="1072" y="135"/>
                </a:cubicBezTo>
                <a:cubicBezTo>
                  <a:pt x="2905" y="135"/>
                  <a:pt x="4719" y="1283"/>
                  <a:pt x="5879" y="2746"/>
                </a:cubicBezTo>
                <a:cubicBezTo>
                  <a:pt x="7267" y="4524"/>
                  <a:pt x="7990" y="6695"/>
                  <a:pt x="8927" y="8746"/>
                </a:cubicBezTo>
                <a:cubicBezTo>
                  <a:pt x="9860" y="10796"/>
                  <a:pt x="11098" y="12847"/>
                  <a:pt x="13117" y="13904"/>
                </a:cubicBezTo>
                <a:cubicBezTo>
                  <a:pt x="14057" y="14384"/>
                  <a:pt x="15081" y="14592"/>
                  <a:pt x="16124" y="14592"/>
                </a:cubicBezTo>
                <a:cubicBezTo>
                  <a:pt x="18023" y="14592"/>
                  <a:pt x="19986" y="13901"/>
                  <a:pt x="21621" y="12907"/>
                </a:cubicBezTo>
                <a:cubicBezTo>
                  <a:pt x="24186" y="11339"/>
                  <a:pt x="26266" y="9139"/>
                  <a:pt x="28738" y="7419"/>
                </a:cubicBezTo>
                <a:cubicBezTo>
                  <a:pt x="30653" y="6073"/>
                  <a:pt x="32956" y="5022"/>
                  <a:pt x="35240" y="5022"/>
                </a:cubicBezTo>
                <a:cubicBezTo>
                  <a:pt x="35872" y="5022"/>
                  <a:pt x="36502" y="5102"/>
                  <a:pt x="37122" y="5279"/>
                </a:cubicBezTo>
                <a:cubicBezTo>
                  <a:pt x="41134" y="6425"/>
                  <a:pt x="43153" y="10948"/>
                  <a:pt x="46712" y="13088"/>
                </a:cubicBezTo>
                <a:cubicBezTo>
                  <a:pt x="48136" y="13954"/>
                  <a:pt x="49799" y="14412"/>
                  <a:pt x="51460" y="14412"/>
                </a:cubicBezTo>
                <a:cubicBezTo>
                  <a:pt x="52228" y="14412"/>
                  <a:pt x="52996" y="14314"/>
                  <a:pt x="53740" y="14114"/>
                </a:cubicBezTo>
                <a:cubicBezTo>
                  <a:pt x="55127" y="13752"/>
                  <a:pt x="56394" y="13059"/>
                  <a:pt x="57479" y="12123"/>
                </a:cubicBezTo>
                <a:lnTo>
                  <a:pt x="57479" y="0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4"/>
          <p:cNvSpPr/>
          <p:nvPr/>
        </p:nvSpPr>
        <p:spPr>
          <a:xfrm flipH="1" rot="-5400000">
            <a:off x="-263016" y="413491"/>
            <a:ext cx="1278004" cy="603440"/>
          </a:xfrm>
          <a:custGeom>
            <a:rect b="b" l="l" r="r" t="t"/>
            <a:pathLst>
              <a:path extrusionOk="0" h="17885" w="37878">
                <a:moveTo>
                  <a:pt x="1" y="1"/>
                </a:moveTo>
                <a:lnTo>
                  <a:pt x="1" y="17885"/>
                </a:lnTo>
                <a:cubicBezTo>
                  <a:pt x="1978" y="15698"/>
                  <a:pt x="5393" y="12909"/>
                  <a:pt x="10007" y="12909"/>
                </a:cubicBezTo>
                <a:cubicBezTo>
                  <a:pt x="12077" y="12909"/>
                  <a:pt x="14387" y="13470"/>
                  <a:pt x="16918" y="14898"/>
                </a:cubicBezTo>
                <a:cubicBezTo>
                  <a:pt x="20336" y="16821"/>
                  <a:pt x="23422" y="17673"/>
                  <a:pt x="26105" y="17673"/>
                </a:cubicBezTo>
                <a:cubicBezTo>
                  <a:pt x="32678" y="17673"/>
                  <a:pt x="36831" y="12562"/>
                  <a:pt x="37516" y="5581"/>
                </a:cubicBezTo>
                <a:cubicBezTo>
                  <a:pt x="37726" y="3499"/>
                  <a:pt x="37818" y="1629"/>
                  <a:pt x="37878" y="1"/>
                </a:cubicBez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012" scaled="0"/>
          </a:gradFill>
          <a:ln>
            <a:noFill/>
          </a:ln>
          <a:effectLst>
            <a:outerShdw blurRad="57150" rotWithShape="0" algn="bl" dir="129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4"/>
          <p:cNvSpPr/>
          <p:nvPr/>
        </p:nvSpPr>
        <p:spPr>
          <a:xfrm rot="-5400000">
            <a:off x="-563323" y="563322"/>
            <a:ext cx="2020284" cy="893638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4"/>
          <p:cNvSpPr/>
          <p:nvPr/>
        </p:nvSpPr>
        <p:spPr>
          <a:xfrm flipH="1" rot="10800000">
            <a:off x="6875800" y="4140208"/>
            <a:ext cx="2268202" cy="1003301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5"/>
          <p:cNvSpPr/>
          <p:nvPr/>
        </p:nvSpPr>
        <p:spPr>
          <a:xfrm>
            <a:off x="-1222100" y="3809238"/>
            <a:ext cx="2155200" cy="17163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5"/>
          <p:cNvSpPr/>
          <p:nvPr/>
        </p:nvSpPr>
        <p:spPr>
          <a:xfrm>
            <a:off x="6513925" y="351313"/>
            <a:ext cx="2155200" cy="17163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5"/>
          <p:cNvSpPr/>
          <p:nvPr/>
        </p:nvSpPr>
        <p:spPr>
          <a:xfrm flipH="1" rot="1394049">
            <a:off x="915203" y="-177673"/>
            <a:ext cx="4529308" cy="1134944"/>
          </a:xfrm>
          <a:custGeom>
            <a:rect b="b" l="l" r="r" t="t"/>
            <a:pathLst>
              <a:path extrusionOk="0" h="14593" w="57480">
                <a:moveTo>
                  <a:pt x="934" y="0"/>
                </a:moveTo>
                <a:lnTo>
                  <a:pt x="0" y="273"/>
                </a:lnTo>
                <a:cubicBezTo>
                  <a:pt x="355" y="179"/>
                  <a:pt x="714" y="135"/>
                  <a:pt x="1072" y="135"/>
                </a:cubicBezTo>
                <a:cubicBezTo>
                  <a:pt x="2905" y="135"/>
                  <a:pt x="4719" y="1283"/>
                  <a:pt x="5879" y="2746"/>
                </a:cubicBezTo>
                <a:cubicBezTo>
                  <a:pt x="7267" y="4524"/>
                  <a:pt x="7990" y="6695"/>
                  <a:pt x="8927" y="8746"/>
                </a:cubicBezTo>
                <a:cubicBezTo>
                  <a:pt x="9860" y="10796"/>
                  <a:pt x="11098" y="12847"/>
                  <a:pt x="13117" y="13904"/>
                </a:cubicBezTo>
                <a:cubicBezTo>
                  <a:pt x="14057" y="14384"/>
                  <a:pt x="15081" y="14592"/>
                  <a:pt x="16124" y="14592"/>
                </a:cubicBezTo>
                <a:cubicBezTo>
                  <a:pt x="18023" y="14592"/>
                  <a:pt x="19986" y="13901"/>
                  <a:pt x="21621" y="12907"/>
                </a:cubicBezTo>
                <a:cubicBezTo>
                  <a:pt x="24186" y="11339"/>
                  <a:pt x="26266" y="9139"/>
                  <a:pt x="28738" y="7419"/>
                </a:cubicBezTo>
                <a:cubicBezTo>
                  <a:pt x="30653" y="6073"/>
                  <a:pt x="32956" y="5022"/>
                  <a:pt x="35240" y="5022"/>
                </a:cubicBezTo>
                <a:cubicBezTo>
                  <a:pt x="35872" y="5022"/>
                  <a:pt x="36502" y="5102"/>
                  <a:pt x="37122" y="5279"/>
                </a:cubicBezTo>
                <a:cubicBezTo>
                  <a:pt x="41134" y="6425"/>
                  <a:pt x="43153" y="10948"/>
                  <a:pt x="46712" y="13088"/>
                </a:cubicBezTo>
                <a:cubicBezTo>
                  <a:pt x="48136" y="13954"/>
                  <a:pt x="49799" y="14412"/>
                  <a:pt x="51460" y="14412"/>
                </a:cubicBezTo>
                <a:cubicBezTo>
                  <a:pt x="52228" y="14412"/>
                  <a:pt x="52996" y="14314"/>
                  <a:pt x="53740" y="14114"/>
                </a:cubicBezTo>
                <a:cubicBezTo>
                  <a:pt x="55127" y="13752"/>
                  <a:pt x="56394" y="13059"/>
                  <a:pt x="57479" y="12123"/>
                </a:cubicBezTo>
                <a:lnTo>
                  <a:pt x="57479" y="0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5"/>
          <p:cNvSpPr txBox="1"/>
          <p:nvPr>
            <p:ph type="title"/>
          </p:nvPr>
        </p:nvSpPr>
        <p:spPr>
          <a:xfrm>
            <a:off x="2256600" y="1718475"/>
            <a:ext cx="46308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5" name="Google Shape;245;p25"/>
          <p:cNvSpPr txBox="1"/>
          <p:nvPr>
            <p:ph idx="1" type="subTitle"/>
          </p:nvPr>
        </p:nvSpPr>
        <p:spPr>
          <a:xfrm>
            <a:off x="2256600" y="2415825"/>
            <a:ext cx="4630800" cy="10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DFBF9E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25"/>
          <p:cNvSpPr/>
          <p:nvPr/>
        </p:nvSpPr>
        <p:spPr>
          <a:xfrm>
            <a:off x="2224700" y="0"/>
            <a:ext cx="6950217" cy="2067605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5"/>
          <p:cNvSpPr/>
          <p:nvPr/>
        </p:nvSpPr>
        <p:spPr>
          <a:xfrm flipH="1" rot="10477528">
            <a:off x="-71966" y="4469583"/>
            <a:ext cx="1669141" cy="788125"/>
          </a:xfrm>
          <a:custGeom>
            <a:rect b="b" l="l" r="r" t="t"/>
            <a:pathLst>
              <a:path extrusionOk="0" h="17885" w="37878">
                <a:moveTo>
                  <a:pt x="1" y="1"/>
                </a:moveTo>
                <a:lnTo>
                  <a:pt x="1" y="17885"/>
                </a:lnTo>
                <a:cubicBezTo>
                  <a:pt x="1978" y="15698"/>
                  <a:pt x="5393" y="12909"/>
                  <a:pt x="10007" y="12909"/>
                </a:cubicBezTo>
                <a:cubicBezTo>
                  <a:pt x="12077" y="12909"/>
                  <a:pt x="14387" y="13470"/>
                  <a:pt x="16918" y="14898"/>
                </a:cubicBezTo>
                <a:cubicBezTo>
                  <a:pt x="20336" y="16821"/>
                  <a:pt x="23422" y="17673"/>
                  <a:pt x="26105" y="17673"/>
                </a:cubicBezTo>
                <a:cubicBezTo>
                  <a:pt x="32678" y="17673"/>
                  <a:pt x="36831" y="12562"/>
                  <a:pt x="37516" y="5581"/>
                </a:cubicBezTo>
                <a:cubicBezTo>
                  <a:pt x="37726" y="3499"/>
                  <a:pt x="37818" y="1629"/>
                  <a:pt x="37878" y="1"/>
                </a:cubicBez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5"/>
          <p:cNvSpPr/>
          <p:nvPr/>
        </p:nvSpPr>
        <p:spPr>
          <a:xfrm rot="-10162106">
            <a:off x="-161872" y="4538121"/>
            <a:ext cx="1862837" cy="1054815"/>
          </a:xfrm>
          <a:custGeom>
            <a:rect b="b" l="l" r="r" t="t"/>
            <a:pathLst>
              <a:path extrusionOk="0" h="15028" w="26539">
                <a:moveTo>
                  <a:pt x="24818" y="1"/>
                </a:moveTo>
                <a:lnTo>
                  <a:pt x="0" y="6061"/>
                </a:lnTo>
                <a:cubicBezTo>
                  <a:pt x="0" y="6061"/>
                  <a:pt x="2232" y="6785"/>
                  <a:pt x="5156" y="10495"/>
                </a:cubicBezTo>
                <a:cubicBezTo>
                  <a:pt x="7196" y="13034"/>
                  <a:pt x="10155" y="15028"/>
                  <a:pt x="13488" y="15028"/>
                </a:cubicBezTo>
                <a:cubicBezTo>
                  <a:pt x="14985" y="15028"/>
                  <a:pt x="16557" y="14626"/>
                  <a:pt x="18155" y="13692"/>
                </a:cubicBezTo>
                <a:cubicBezTo>
                  <a:pt x="22317" y="11279"/>
                  <a:pt x="24005" y="7419"/>
                  <a:pt x="26538" y="6997"/>
                </a:cubicBezTo>
                <a:lnTo>
                  <a:pt x="24818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5"/>
          <p:cNvSpPr/>
          <p:nvPr/>
        </p:nvSpPr>
        <p:spPr>
          <a:xfrm flipH="1" rot="5400000">
            <a:off x="7266603" y="979611"/>
            <a:ext cx="2887939" cy="928699"/>
          </a:xfrm>
          <a:custGeom>
            <a:rect b="b" l="l" r="r" t="t"/>
            <a:pathLst>
              <a:path extrusionOk="0" h="14593" w="57480">
                <a:moveTo>
                  <a:pt x="934" y="0"/>
                </a:moveTo>
                <a:lnTo>
                  <a:pt x="0" y="273"/>
                </a:lnTo>
                <a:cubicBezTo>
                  <a:pt x="355" y="179"/>
                  <a:pt x="714" y="135"/>
                  <a:pt x="1072" y="135"/>
                </a:cubicBezTo>
                <a:cubicBezTo>
                  <a:pt x="2905" y="135"/>
                  <a:pt x="4719" y="1283"/>
                  <a:pt x="5879" y="2746"/>
                </a:cubicBezTo>
                <a:cubicBezTo>
                  <a:pt x="7267" y="4524"/>
                  <a:pt x="7990" y="6695"/>
                  <a:pt x="8927" y="8746"/>
                </a:cubicBezTo>
                <a:cubicBezTo>
                  <a:pt x="9860" y="10796"/>
                  <a:pt x="11098" y="12847"/>
                  <a:pt x="13117" y="13904"/>
                </a:cubicBezTo>
                <a:cubicBezTo>
                  <a:pt x="14057" y="14384"/>
                  <a:pt x="15081" y="14592"/>
                  <a:pt x="16124" y="14592"/>
                </a:cubicBezTo>
                <a:cubicBezTo>
                  <a:pt x="18023" y="14592"/>
                  <a:pt x="19986" y="13901"/>
                  <a:pt x="21621" y="12907"/>
                </a:cubicBezTo>
                <a:cubicBezTo>
                  <a:pt x="24186" y="11339"/>
                  <a:pt x="26266" y="9139"/>
                  <a:pt x="28738" y="7419"/>
                </a:cubicBezTo>
                <a:cubicBezTo>
                  <a:pt x="30653" y="6073"/>
                  <a:pt x="32956" y="5022"/>
                  <a:pt x="35240" y="5022"/>
                </a:cubicBezTo>
                <a:cubicBezTo>
                  <a:pt x="35872" y="5022"/>
                  <a:pt x="36502" y="5102"/>
                  <a:pt x="37122" y="5279"/>
                </a:cubicBezTo>
                <a:cubicBezTo>
                  <a:pt x="41134" y="6425"/>
                  <a:pt x="43153" y="10948"/>
                  <a:pt x="46712" y="13088"/>
                </a:cubicBezTo>
                <a:cubicBezTo>
                  <a:pt x="48136" y="13954"/>
                  <a:pt x="49799" y="14412"/>
                  <a:pt x="51460" y="14412"/>
                </a:cubicBezTo>
                <a:cubicBezTo>
                  <a:pt x="52228" y="14412"/>
                  <a:pt x="52996" y="14314"/>
                  <a:pt x="53740" y="14114"/>
                </a:cubicBezTo>
                <a:cubicBezTo>
                  <a:pt x="55127" y="13752"/>
                  <a:pt x="56394" y="13059"/>
                  <a:pt x="57479" y="12123"/>
                </a:cubicBezTo>
                <a:lnTo>
                  <a:pt x="57479" y="0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5"/>
          <p:cNvSpPr/>
          <p:nvPr/>
        </p:nvSpPr>
        <p:spPr>
          <a:xfrm flipH="1" rot="-5400000">
            <a:off x="-748445" y="748443"/>
            <a:ext cx="2687444" cy="1190560"/>
          </a:xfrm>
          <a:custGeom>
            <a:rect b="b" l="l" r="r" t="t"/>
            <a:pathLst>
              <a:path extrusionOk="0" h="17885" w="37878">
                <a:moveTo>
                  <a:pt x="1" y="1"/>
                </a:moveTo>
                <a:lnTo>
                  <a:pt x="1" y="17885"/>
                </a:lnTo>
                <a:cubicBezTo>
                  <a:pt x="1978" y="15698"/>
                  <a:pt x="5393" y="12909"/>
                  <a:pt x="10007" y="12909"/>
                </a:cubicBezTo>
                <a:cubicBezTo>
                  <a:pt x="12077" y="12909"/>
                  <a:pt x="14387" y="13470"/>
                  <a:pt x="16918" y="14898"/>
                </a:cubicBezTo>
                <a:cubicBezTo>
                  <a:pt x="20336" y="16821"/>
                  <a:pt x="23422" y="17673"/>
                  <a:pt x="26105" y="17673"/>
                </a:cubicBezTo>
                <a:cubicBezTo>
                  <a:pt x="32678" y="17673"/>
                  <a:pt x="36831" y="12562"/>
                  <a:pt x="37516" y="5581"/>
                </a:cubicBezTo>
                <a:cubicBezTo>
                  <a:pt x="37726" y="3499"/>
                  <a:pt x="37818" y="1629"/>
                  <a:pt x="37878" y="1"/>
                </a:cubicBez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012" scaled="0"/>
          </a:gradFill>
          <a:ln>
            <a:noFill/>
          </a:ln>
          <a:effectLst>
            <a:outerShdw blurRad="57150" rotWithShape="0" algn="bl" dir="129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5"/>
          <p:cNvSpPr/>
          <p:nvPr/>
        </p:nvSpPr>
        <p:spPr>
          <a:xfrm rot="-5400000">
            <a:off x="-1007412" y="1007429"/>
            <a:ext cx="3612972" cy="1598137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5"/>
          <p:cNvSpPr/>
          <p:nvPr/>
        </p:nvSpPr>
        <p:spPr>
          <a:xfrm flipH="1" rot="10800000">
            <a:off x="6887400" y="4165758"/>
            <a:ext cx="2268202" cy="1003301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1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6"/>
          <p:cNvSpPr txBox="1"/>
          <p:nvPr>
            <p:ph idx="1" type="body"/>
          </p:nvPr>
        </p:nvSpPr>
        <p:spPr>
          <a:xfrm>
            <a:off x="812062" y="1457250"/>
            <a:ext cx="3630000" cy="30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5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55" name="Google Shape;255;p26"/>
          <p:cNvSpPr txBox="1"/>
          <p:nvPr>
            <p:ph idx="2" type="body"/>
          </p:nvPr>
        </p:nvSpPr>
        <p:spPr>
          <a:xfrm>
            <a:off x="4695175" y="2011850"/>
            <a:ext cx="3630000" cy="25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56" name="Google Shape;256;p26"/>
          <p:cNvSpPr txBox="1"/>
          <p:nvPr>
            <p:ph type="title"/>
          </p:nvPr>
        </p:nvSpPr>
        <p:spPr>
          <a:xfrm>
            <a:off x="720000" y="53940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7" name="Google Shape;257;p26"/>
          <p:cNvSpPr/>
          <p:nvPr/>
        </p:nvSpPr>
        <p:spPr>
          <a:xfrm rot="10800000">
            <a:off x="7166485" y="4168669"/>
            <a:ext cx="1977516" cy="933731"/>
          </a:xfrm>
          <a:custGeom>
            <a:rect b="b" l="l" r="r" t="t"/>
            <a:pathLst>
              <a:path extrusionOk="0" h="17885" w="37878">
                <a:moveTo>
                  <a:pt x="1" y="1"/>
                </a:moveTo>
                <a:lnTo>
                  <a:pt x="1" y="17885"/>
                </a:lnTo>
                <a:cubicBezTo>
                  <a:pt x="1978" y="15698"/>
                  <a:pt x="5393" y="12909"/>
                  <a:pt x="10007" y="12909"/>
                </a:cubicBezTo>
                <a:cubicBezTo>
                  <a:pt x="12077" y="12909"/>
                  <a:pt x="14387" y="13470"/>
                  <a:pt x="16918" y="14898"/>
                </a:cubicBezTo>
                <a:cubicBezTo>
                  <a:pt x="20336" y="16821"/>
                  <a:pt x="23422" y="17673"/>
                  <a:pt x="26105" y="17673"/>
                </a:cubicBezTo>
                <a:cubicBezTo>
                  <a:pt x="32678" y="17673"/>
                  <a:pt x="36831" y="12562"/>
                  <a:pt x="37516" y="5581"/>
                </a:cubicBezTo>
                <a:cubicBezTo>
                  <a:pt x="37726" y="3499"/>
                  <a:pt x="37818" y="1629"/>
                  <a:pt x="37878" y="1"/>
                </a:cubicBez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6"/>
          <p:cNvSpPr/>
          <p:nvPr/>
        </p:nvSpPr>
        <p:spPr>
          <a:xfrm flipH="1" rot="9968686">
            <a:off x="7078421" y="4163859"/>
            <a:ext cx="2169935" cy="1228750"/>
          </a:xfrm>
          <a:custGeom>
            <a:rect b="b" l="l" r="r" t="t"/>
            <a:pathLst>
              <a:path extrusionOk="0" h="15028" w="26539">
                <a:moveTo>
                  <a:pt x="24818" y="1"/>
                </a:moveTo>
                <a:lnTo>
                  <a:pt x="0" y="6061"/>
                </a:lnTo>
                <a:cubicBezTo>
                  <a:pt x="0" y="6061"/>
                  <a:pt x="2232" y="6785"/>
                  <a:pt x="5156" y="10495"/>
                </a:cubicBezTo>
                <a:cubicBezTo>
                  <a:pt x="7196" y="13034"/>
                  <a:pt x="10155" y="15028"/>
                  <a:pt x="13488" y="15028"/>
                </a:cubicBezTo>
                <a:cubicBezTo>
                  <a:pt x="14985" y="15028"/>
                  <a:pt x="16557" y="14626"/>
                  <a:pt x="18155" y="13692"/>
                </a:cubicBezTo>
                <a:cubicBezTo>
                  <a:pt x="22317" y="11279"/>
                  <a:pt x="24005" y="7419"/>
                  <a:pt x="26538" y="6997"/>
                </a:cubicBezTo>
                <a:lnTo>
                  <a:pt x="24818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6"/>
          <p:cNvSpPr/>
          <p:nvPr/>
        </p:nvSpPr>
        <p:spPr>
          <a:xfrm flipH="1" rot="-5400000">
            <a:off x="-1773241" y="2552916"/>
            <a:ext cx="3529416" cy="1134934"/>
          </a:xfrm>
          <a:custGeom>
            <a:rect b="b" l="l" r="r" t="t"/>
            <a:pathLst>
              <a:path extrusionOk="0" h="14593" w="57480">
                <a:moveTo>
                  <a:pt x="934" y="0"/>
                </a:moveTo>
                <a:lnTo>
                  <a:pt x="0" y="273"/>
                </a:lnTo>
                <a:cubicBezTo>
                  <a:pt x="355" y="179"/>
                  <a:pt x="714" y="135"/>
                  <a:pt x="1072" y="135"/>
                </a:cubicBezTo>
                <a:cubicBezTo>
                  <a:pt x="2905" y="135"/>
                  <a:pt x="4719" y="1283"/>
                  <a:pt x="5879" y="2746"/>
                </a:cubicBezTo>
                <a:cubicBezTo>
                  <a:pt x="7267" y="4524"/>
                  <a:pt x="7990" y="6695"/>
                  <a:pt x="8927" y="8746"/>
                </a:cubicBezTo>
                <a:cubicBezTo>
                  <a:pt x="9860" y="10796"/>
                  <a:pt x="11098" y="12847"/>
                  <a:pt x="13117" y="13904"/>
                </a:cubicBezTo>
                <a:cubicBezTo>
                  <a:pt x="14057" y="14384"/>
                  <a:pt x="15081" y="14592"/>
                  <a:pt x="16124" y="14592"/>
                </a:cubicBezTo>
                <a:cubicBezTo>
                  <a:pt x="18023" y="14592"/>
                  <a:pt x="19986" y="13901"/>
                  <a:pt x="21621" y="12907"/>
                </a:cubicBezTo>
                <a:cubicBezTo>
                  <a:pt x="24186" y="11339"/>
                  <a:pt x="26266" y="9139"/>
                  <a:pt x="28738" y="7419"/>
                </a:cubicBezTo>
                <a:cubicBezTo>
                  <a:pt x="30653" y="6073"/>
                  <a:pt x="32956" y="5022"/>
                  <a:pt x="35240" y="5022"/>
                </a:cubicBezTo>
                <a:cubicBezTo>
                  <a:pt x="35872" y="5022"/>
                  <a:pt x="36502" y="5102"/>
                  <a:pt x="37122" y="5279"/>
                </a:cubicBezTo>
                <a:cubicBezTo>
                  <a:pt x="41134" y="6425"/>
                  <a:pt x="43153" y="10948"/>
                  <a:pt x="46712" y="13088"/>
                </a:cubicBezTo>
                <a:cubicBezTo>
                  <a:pt x="48136" y="13954"/>
                  <a:pt x="49799" y="14412"/>
                  <a:pt x="51460" y="14412"/>
                </a:cubicBezTo>
                <a:cubicBezTo>
                  <a:pt x="52228" y="14412"/>
                  <a:pt x="52996" y="14314"/>
                  <a:pt x="53740" y="14114"/>
                </a:cubicBezTo>
                <a:cubicBezTo>
                  <a:pt x="55127" y="13752"/>
                  <a:pt x="56394" y="13059"/>
                  <a:pt x="57479" y="12123"/>
                </a:cubicBezTo>
                <a:lnTo>
                  <a:pt x="57479" y="0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6"/>
          <p:cNvSpPr/>
          <p:nvPr/>
        </p:nvSpPr>
        <p:spPr>
          <a:xfrm flipH="1" rot="-5400000">
            <a:off x="-1037103" y="3235174"/>
            <a:ext cx="2887939" cy="928699"/>
          </a:xfrm>
          <a:custGeom>
            <a:rect b="b" l="l" r="r" t="t"/>
            <a:pathLst>
              <a:path extrusionOk="0" h="14593" w="57480">
                <a:moveTo>
                  <a:pt x="934" y="0"/>
                </a:moveTo>
                <a:lnTo>
                  <a:pt x="0" y="273"/>
                </a:lnTo>
                <a:cubicBezTo>
                  <a:pt x="355" y="179"/>
                  <a:pt x="714" y="135"/>
                  <a:pt x="1072" y="135"/>
                </a:cubicBezTo>
                <a:cubicBezTo>
                  <a:pt x="2905" y="135"/>
                  <a:pt x="4719" y="1283"/>
                  <a:pt x="5879" y="2746"/>
                </a:cubicBezTo>
                <a:cubicBezTo>
                  <a:pt x="7267" y="4524"/>
                  <a:pt x="7990" y="6695"/>
                  <a:pt x="8927" y="8746"/>
                </a:cubicBezTo>
                <a:cubicBezTo>
                  <a:pt x="9860" y="10796"/>
                  <a:pt x="11098" y="12847"/>
                  <a:pt x="13117" y="13904"/>
                </a:cubicBezTo>
                <a:cubicBezTo>
                  <a:pt x="14057" y="14384"/>
                  <a:pt x="15081" y="14592"/>
                  <a:pt x="16124" y="14592"/>
                </a:cubicBezTo>
                <a:cubicBezTo>
                  <a:pt x="18023" y="14592"/>
                  <a:pt x="19986" y="13901"/>
                  <a:pt x="21621" y="12907"/>
                </a:cubicBezTo>
                <a:cubicBezTo>
                  <a:pt x="24186" y="11339"/>
                  <a:pt x="26266" y="9139"/>
                  <a:pt x="28738" y="7419"/>
                </a:cubicBezTo>
                <a:cubicBezTo>
                  <a:pt x="30653" y="6073"/>
                  <a:pt x="32956" y="5022"/>
                  <a:pt x="35240" y="5022"/>
                </a:cubicBezTo>
                <a:cubicBezTo>
                  <a:pt x="35872" y="5022"/>
                  <a:pt x="36502" y="5102"/>
                  <a:pt x="37122" y="5279"/>
                </a:cubicBezTo>
                <a:cubicBezTo>
                  <a:pt x="41134" y="6425"/>
                  <a:pt x="43153" y="10948"/>
                  <a:pt x="46712" y="13088"/>
                </a:cubicBezTo>
                <a:cubicBezTo>
                  <a:pt x="48136" y="13954"/>
                  <a:pt x="49799" y="14412"/>
                  <a:pt x="51460" y="14412"/>
                </a:cubicBezTo>
                <a:cubicBezTo>
                  <a:pt x="52228" y="14412"/>
                  <a:pt x="52996" y="14314"/>
                  <a:pt x="53740" y="14114"/>
                </a:cubicBezTo>
                <a:cubicBezTo>
                  <a:pt x="55127" y="13752"/>
                  <a:pt x="56394" y="13059"/>
                  <a:pt x="57479" y="12123"/>
                </a:cubicBezTo>
                <a:lnTo>
                  <a:pt x="57479" y="0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6"/>
          <p:cNvSpPr/>
          <p:nvPr/>
        </p:nvSpPr>
        <p:spPr>
          <a:xfrm rot="5400000">
            <a:off x="8213994" y="378871"/>
            <a:ext cx="1170998" cy="552915"/>
          </a:xfrm>
          <a:custGeom>
            <a:rect b="b" l="l" r="r" t="t"/>
            <a:pathLst>
              <a:path extrusionOk="0" h="17885" w="37878">
                <a:moveTo>
                  <a:pt x="1" y="1"/>
                </a:moveTo>
                <a:lnTo>
                  <a:pt x="1" y="17885"/>
                </a:lnTo>
                <a:cubicBezTo>
                  <a:pt x="1978" y="15698"/>
                  <a:pt x="5393" y="12909"/>
                  <a:pt x="10007" y="12909"/>
                </a:cubicBezTo>
                <a:cubicBezTo>
                  <a:pt x="12077" y="12909"/>
                  <a:pt x="14387" y="13470"/>
                  <a:pt x="16918" y="14898"/>
                </a:cubicBezTo>
                <a:cubicBezTo>
                  <a:pt x="20336" y="16821"/>
                  <a:pt x="23422" y="17673"/>
                  <a:pt x="26105" y="17673"/>
                </a:cubicBezTo>
                <a:cubicBezTo>
                  <a:pt x="32678" y="17673"/>
                  <a:pt x="36831" y="12562"/>
                  <a:pt x="37516" y="5581"/>
                </a:cubicBezTo>
                <a:cubicBezTo>
                  <a:pt x="37726" y="3499"/>
                  <a:pt x="37818" y="1629"/>
                  <a:pt x="37878" y="1"/>
                </a:cubicBez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012" scaled="0"/>
          </a:gradFill>
          <a:ln>
            <a:noFill/>
          </a:ln>
          <a:effectLst>
            <a:outerShdw blurRad="57150" rotWithShape="0" algn="bl" dir="129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6"/>
          <p:cNvSpPr/>
          <p:nvPr/>
        </p:nvSpPr>
        <p:spPr>
          <a:xfrm flipH="1" rot="5400000">
            <a:off x="7809045" y="516164"/>
            <a:ext cx="1851072" cy="818836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6"/>
          <p:cNvSpPr/>
          <p:nvPr/>
        </p:nvSpPr>
        <p:spPr>
          <a:xfrm flipH="1">
            <a:off x="11" y="0"/>
            <a:ext cx="2268202" cy="1003301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7"/>
          <p:cNvSpPr/>
          <p:nvPr/>
        </p:nvSpPr>
        <p:spPr>
          <a:xfrm rot="-5400000">
            <a:off x="-788337" y="588989"/>
            <a:ext cx="2400473" cy="1061944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7"/>
          <p:cNvSpPr txBox="1"/>
          <p:nvPr>
            <p:ph type="title"/>
          </p:nvPr>
        </p:nvSpPr>
        <p:spPr>
          <a:xfrm>
            <a:off x="720000" y="53940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7" name="Google Shape;267;p27"/>
          <p:cNvSpPr txBox="1"/>
          <p:nvPr>
            <p:ph idx="2" type="title"/>
          </p:nvPr>
        </p:nvSpPr>
        <p:spPr>
          <a:xfrm>
            <a:off x="1013900" y="1537075"/>
            <a:ext cx="1982400" cy="4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8" name="Google Shape;268;p27"/>
          <p:cNvSpPr txBox="1"/>
          <p:nvPr>
            <p:ph idx="1" type="subTitle"/>
          </p:nvPr>
        </p:nvSpPr>
        <p:spPr>
          <a:xfrm>
            <a:off x="1013903" y="2017150"/>
            <a:ext cx="1982400" cy="6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27"/>
          <p:cNvSpPr txBox="1"/>
          <p:nvPr>
            <p:ph idx="3" type="title"/>
          </p:nvPr>
        </p:nvSpPr>
        <p:spPr>
          <a:xfrm>
            <a:off x="1013900" y="3321450"/>
            <a:ext cx="1982400" cy="4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0" name="Google Shape;270;p27"/>
          <p:cNvSpPr txBox="1"/>
          <p:nvPr>
            <p:ph idx="4" type="subTitle"/>
          </p:nvPr>
        </p:nvSpPr>
        <p:spPr>
          <a:xfrm>
            <a:off x="1013903" y="3769750"/>
            <a:ext cx="1982400" cy="6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27"/>
          <p:cNvSpPr txBox="1"/>
          <p:nvPr>
            <p:ph idx="5" type="title"/>
          </p:nvPr>
        </p:nvSpPr>
        <p:spPr>
          <a:xfrm>
            <a:off x="6372225" y="2328175"/>
            <a:ext cx="1982400" cy="4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2" name="Google Shape;272;p27"/>
          <p:cNvSpPr txBox="1"/>
          <p:nvPr>
            <p:ph idx="6" type="subTitle"/>
          </p:nvPr>
        </p:nvSpPr>
        <p:spPr>
          <a:xfrm>
            <a:off x="6372226" y="2771050"/>
            <a:ext cx="1982400" cy="6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27"/>
          <p:cNvSpPr/>
          <p:nvPr/>
        </p:nvSpPr>
        <p:spPr>
          <a:xfrm>
            <a:off x="6278198" y="1"/>
            <a:ext cx="2865809" cy="569382"/>
          </a:xfrm>
          <a:custGeom>
            <a:rect b="b" l="l" r="r" t="t"/>
            <a:pathLst>
              <a:path extrusionOk="0" h="14593" w="57480">
                <a:moveTo>
                  <a:pt x="934" y="0"/>
                </a:moveTo>
                <a:lnTo>
                  <a:pt x="0" y="273"/>
                </a:lnTo>
                <a:cubicBezTo>
                  <a:pt x="355" y="179"/>
                  <a:pt x="714" y="135"/>
                  <a:pt x="1072" y="135"/>
                </a:cubicBezTo>
                <a:cubicBezTo>
                  <a:pt x="2905" y="135"/>
                  <a:pt x="4719" y="1283"/>
                  <a:pt x="5879" y="2746"/>
                </a:cubicBezTo>
                <a:cubicBezTo>
                  <a:pt x="7267" y="4524"/>
                  <a:pt x="7990" y="6695"/>
                  <a:pt x="8927" y="8746"/>
                </a:cubicBezTo>
                <a:cubicBezTo>
                  <a:pt x="9860" y="10796"/>
                  <a:pt x="11098" y="12847"/>
                  <a:pt x="13117" y="13904"/>
                </a:cubicBezTo>
                <a:cubicBezTo>
                  <a:pt x="14057" y="14384"/>
                  <a:pt x="15081" y="14592"/>
                  <a:pt x="16124" y="14592"/>
                </a:cubicBezTo>
                <a:cubicBezTo>
                  <a:pt x="18023" y="14592"/>
                  <a:pt x="19986" y="13901"/>
                  <a:pt x="21621" y="12907"/>
                </a:cubicBezTo>
                <a:cubicBezTo>
                  <a:pt x="24186" y="11339"/>
                  <a:pt x="26266" y="9139"/>
                  <a:pt x="28738" y="7419"/>
                </a:cubicBezTo>
                <a:cubicBezTo>
                  <a:pt x="30653" y="6073"/>
                  <a:pt x="32956" y="5022"/>
                  <a:pt x="35240" y="5022"/>
                </a:cubicBezTo>
                <a:cubicBezTo>
                  <a:pt x="35872" y="5022"/>
                  <a:pt x="36502" y="5102"/>
                  <a:pt x="37122" y="5279"/>
                </a:cubicBezTo>
                <a:cubicBezTo>
                  <a:pt x="41134" y="6425"/>
                  <a:pt x="43153" y="10948"/>
                  <a:pt x="46712" y="13088"/>
                </a:cubicBezTo>
                <a:cubicBezTo>
                  <a:pt x="48136" y="13954"/>
                  <a:pt x="49799" y="14412"/>
                  <a:pt x="51460" y="14412"/>
                </a:cubicBezTo>
                <a:cubicBezTo>
                  <a:pt x="52228" y="14412"/>
                  <a:pt x="52996" y="14314"/>
                  <a:pt x="53740" y="14114"/>
                </a:cubicBezTo>
                <a:cubicBezTo>
                  <a:pt x="55127" y="13752"/>
                  <a:pt x="56394" y="13059"/>
                  <a:pt x="57479" y="12123"/>
                </a:cubicBezTo>
                <a:lnTo>
                  <a:pt x="57479" y="0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7"/>
          <p:cNvSpPr/>
          <p:nvPr/>
        </p:nvSpPr>
        <p:spPr>
          <a:xfrm flipH="1" rot="-5400000">
            <a:off x="-1832263" y="2453277"/>
            <a:ext cx="4488326" cy="892107"/>
          </a:xfrm>
          <a:custGeom>
            <a:rect b="b" l="l" r="r" t="t"/>
            <a:pathLst>
              <a:path extrusionOk="0" h="14593" w="57480">
                <a:moveTo>
                  <a:pt x="934" y="0"/>
                </a:moveTo>
                <a:lnTo>
                  <a:pt x="0" y="273"/>
                </a:lnTo>
                <a:cubicBezTo>
                  <a:pt x="355" y="179"/>
                  <a:pt x="714" y="135"/>
                  <a:pt x="1072" y="135"/>
                </a:cubicBezTo>
                <a:cubicBezTo>
                  <a:pt x="2905" y="135"/>
                  <a:pt x="4719" y="1283"/>
                  <a:pt x="5879" y="2746"/>
                </a:cubicBezTo>
                <a:cubicBezTo>
                  <a:pt x="7267" y="4524"/>
                  <a:pt x="7990" y="6695"/>
                  <a:pt x="8927" y="8746"/>
                </a:cubicBezTo>
                <a:cubicBezTo>
                  <a:pt x="9860" y="10796"/>
                  <a:pt x="11098" y="12847"/>
                  <a:pt x="13117" y="13904"/>
                </a:cubicBezTo>
                <a:cubicBezTo>
                  <a:pt x="14057" y="14384"/>
                  <a:pt x="15081" y="14592"/>
                  <a:pt x="16124" y="14592"/>
                </a:cubicBezTo>
                <a:cubicBezTo>
                  <a:pt x="18023" y="14592"/>
                  <a:pt x="19986" y="13901"/>
                  <a:pt x="21621" y="12907"/>
                </a:cubicBezTo>
                <a:cubicBezTo>
                  <a:pt x="24186" y="11339"/>
                  <a:pt x="26266" y="9139"/>
                  <a:pt x="28738" y="7419"/>
                </a:cubicBezTo>
                <a:cubicBezTo>
                  <a:pt x="30653" y="6073"/>
                  <a:pt x="32956" y="5022"/>
                  <a:pt x="35240" y="5022"/>
                </a:cubicBezTo>
                <a:cubicBezTo>
                  <a:pt x="35872" y="5022"/>
                  <a:pt x="36502" y="5102"/>
                  <a:pt x="37122" y="5279"/>
                </a:cubicBezTo>
                <a:cubicBezTo>
                  <a:pt x="41134" y="6425"/>
                  <a:pt x="43153" y="10948"/>
                  <a:pt x="46712" y="13088"/>
                </a:cubicBezTo>
                <a:cubicBezTo>
                  <a:pt x="48136" y="13954"/>
                  <a:pt x="49799" y="14412"/>
                  <a:pt x="51460" y="14412"/>
                </a:cubicBezTo>
                <a:cubicBezTo>
                  <a:pt x="52228" y="14412"/>
                  <a:pt x="52996" y="14314"/>
                  <a:pt x="53740" y="14114"/>
                </a:cubicBezTo>
                <a:cubicBezTo>
                  <a:pt x="55127" y="13752"/>
                  <a:pt x="56394" y="13059"/>
                  <a:pt x="57479" y="12123"/>
                </a:cubicBezTo>
                <a:lnTo>
                  <a:pt x="57479" y="0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7"/>
          <p:cNvSpPr/>
          <p:nvPr/>
        </p:nvSpPr>
        <p:spPr>
          <a:xfrm rot="5400000">
            <a:off x="7492498" y="590273"/>
            <a:ext cx="2243609" cy="1059373"/>
          </a:xfrm>
          <a:custGeom>
            <a:rect b="b" l="l" r="r" t="t"/>
            <a:pathLst>
              <a:path extrusionOk="0" h="17885" w="37878">
                <a:moveTo>
                  <a:pt x="1" y="1"/>
                </a:moveTo>
                <a:lnTo>
                  <a:pt x="1" y="17885"/>
                </a:lnTo>
                <a:cubicBezTo>
                  <a:pt x="1978" y="15698"/>
                  <a:pt x="5393" y="12909"/>
                  <a:pt x="10007" y="12909"/>
                </a:cubicBezTo>
                <a:cubicBezTo>
                  <a:pt x="12077" y="12909"/>
                  <a:pt x="14387" y="13470"/>
                  <a:pt x="16918" y="14898"/>
                </a:cubicBezTo>
                <a:cubicBezTo>
                  <a:pt x="20336" y="16821"/>
                  <a:pt x="23422" y="17673"/>
                  <a:pt x="26105" y="17673"/>
                </a:cubicBezTo>
                <a:cubicBezTo>
                  <a:pt x="32678" y="17673"/>
                  <a:pt x="36831" y="12562"/>
                  <a:pt x="37516" y="5581"/>
                </a:cubicBezTo>
                <a:cubicBezTo>
                  <a:pt x="37726" y="3499"/>
                  <a:pt x="37818" y="1629"/>
                  <a:pt x="37878" y="1"/>
                </a:cubicBez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7"/>
          <p:cNvSpPr/>
          <p:nvPr/>
        </p:nvSpPr>
        <p:spPr>
          <a:xfrm flipH="1" rot="10800000">
            <a:off x="6019675" y="3557370"/>
            <a:ext cx="3351098" cy="1721507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"/>
          <p:cNvSpPr/>
          <p:nvPr/>
        </p:nvSpPr>
        <p:spPr>
          <a:xfrm rot="10800000">
            <a:off x="-64341" y="4237964"/>
            <a:ext cx="9291966" cy="996613"/>
          </a:xfrm>
          <a:custGeom>
            <a:rect b="b" l="l" r="r" t="t"/>
            <a:pathLst>
              <a:path extrusionOk="0" h="17974" w="59741">
                <a:moveTo>
                  <a:pt x="0" y="0"/>
                </a:moveTo>
                <a:lnTo>
                  <a:pt x="0" y="17974"/>
                </a:lnTo>
                <a:cubicBezTo>
                  <a:pt x="6845" y="13964"/>
                  <a:pt x="3588" y="3378"/>
                  <a:pt x="11248" y="1359"/>
                </a:cubicBezTo>
                <a:cubicBezTo>
                  <a:pt x="11968" y="1169"/>
                  <a:pt x="12651" y="1082"/>
                  <a:pt x="13301" y="1082"/>
                </a:cubicBezTo>
                <a:cubicBezTo>
                  <a:pt x="20626" y="1082"/>
                  <a:pt x="23873" y="12224"/>
                  <a:pt x="31574" y="14717"/>
                </a:cubicBezTo>
                <a:cubicBezTo>
                  <a:pt x="32888" y="15143"/>
                  <a:pt x="34178" y="15326"/>
                  <a:pt x="35440" y="15326"/>
                </a:cubicBezTo>
                <a:cubicBezTo>
                  <a:pt x="42229" y="15326"/>
                  <a:pt x="48242" y="10030"/>
                  <a:pt x="53226" y="8657"/>
                </a:cubicBezTo>
                <a:cubicBezTo>
                  <a:pt x="53869" y="8481"/>
                  <a:pt x="54466" y="8402"/>
                  <a:pt x="55021" y="8402"/>
                </a:cubicBezTo>
                <a:cubicBezTo>
                  <a:pt x="57226" y="8402"/>
                  <a:pt x="58753" y="9641"/>
                  <a:pt x="59740" y="10917"/>
                </a:cubicBezTo>
                <a:lnTo>
                  <a:pt x="59740" y="0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8"/>
          <p:cNvSpPr txBox="1"/>
          <p:nvPr>
            <p:ph type="title"/>
          </p:nvPr>
        </p:nvSpPr>
        <p:spPr>
          <a:xfrm>
            <a:off x="720000" y="53940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0" name="Google Shape;280;p28"/>
          <p:cNvSpPr txBox="1"/>
          <p:nvPr>
            <p:ph idx="2" type="title"/>
          </p:nvPr>
        </p:nvSpPr>
        <p:spPr>
          <a:xfrm>
            <a:off x="937700" y="3087375"/>
            <a:ext cx="2175300" cy="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1" name="Google Shape;281;p28"/>
          <p:cNvSpPr txBox="1"/>
          <p:nvPr>
            <p:ph idx="1" type="subTitle"/>
          </p:nvPr>
        </p:nvSpPr>
        <p:spPr>
          <a:xfrm>
            <a:off x="937700" y="3541150"/>
            <a:ext cx="2175300" cy="6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28"/>
          <p:cNvSpPr txBox="1"/>
          <p:nvPr>
            <p:ph idx="3" type="title"/>
          </p:nvPr>
        </p:nvSpPr>
        <p:spPr>
          <a:xfrm>
            <a:off x="3524223" y="3087375"/>
            <a:ext cx="2175300" cy="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3" name="Google Shape;283;p28"/>
          <p:cNvSpPr txBox="1"/>
          <p:nvPr>
            <p:ph idx="4" type="subTitle"/>
          </p:nvPr>
        </p:nvSpPr>
        <p:spPr>
          <a:xfrm>
            <a:off x="3524223" y="3541150"/>
            <a:ext cx="2175300" cy="6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28"/>
          <p:cNvSpPr txBox="1"/>
          <p:nvPr>
            <p:ph idx="5" type="title"/>
          </p:nvPr>
        </p:nvSpPr>
        <p:spPr>
          <a:xfrm>
            <a:off x="6110750" y="3087375"/>
            <a:ext cx="2175300" cy="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5" name="Google Shape;285;p28"/>
          <p:cNvSpPr txBox="1"/>
          <p:nvPr>
            <p:ph idx="6" type="subTitle"/>
          </p:nvPr>
        </p:nvSpPr>
        <p:spPr>
          <a:xfrm>
            <a:off x="6110749" y="3541150"/>
            <a:ext cx="2175300" cy="6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28"/>
          <p:cNvSpPr/>
          <p:nvPr/>
        </p:nvSpPr>
        <p:spPr>
          <a:xfrm rot="-3987606">
            <a:off x="-968301" y="12464"/>
            <a:ext cx="1965968" cy="876257"/>
          </a:xfrm>
          <a:custGeom>
            <a:rect b="b" l="l" r="r" t="t"/>
            <a:pathLst>
              <a:path extrusionOk="0" h="15620" w="35045">
                <a:moveTo>
                  <a:pt x="22972" y="1"/>
                </a:moveTo>
                <a:cubicBezTo>
                  <a:pt x="21418" y="1"/>
                  <a:pt x="19761" y="207"/>
                  <a:pt x="18126" y="629"/>
                </a:cubicBezTo>
                <a:cubicBezTo>
                  <a:pt x="9048" y="2982"/>
                  <a:pt x="1" y="8318"/>
                  <a:pt x="1" y="8318"/>
                </a:cubicBezTo>
                <a:lnTo>
                  <a:pt x="1810" y="12781"/>
                </a:lnTo>
                <a:cubicBezTo>
                  <a:pt x="2494" y="12210"/>
                  <a:pt x="3257" y="11982"/>
                  <a:pt x="4094" y="11982"/>
                </a:cubicBezTo>
                <a:cubicBezTo>
                  <a:pt x="7435" y="11982"/>
                  <a:pt x="11962" y="15620"/>
                  <a:pt x="17391" y="15620"/>
                </a:cubicBezTo>
                <a:cubicBezTo>
                  <a:pt x="20080" y="15620"/>
                  <a:pt x="22990" y="14727"/>
                  <a:pt x="26088" y="12058"/>
                </a:cubicBezTo>
                <a:cubicBezTo>
                  <a:pt x="35045" y="4314"/>
                  <a:pt x="30075" y="1"/>
                  <a:pt x="22972" y="1"/>
                </a:cubicBez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8"/>
          <p:cNvSpPr/>
          <p:nvPr/>
        </p:nvSpPr>
        <p:spPr>
          <a:xfrm rot="10800000">
            <a:off x="109" y="4384997"/>
            <a:ext cx="9147841" cy="758503"/>
          </a:xfrm>
          <a:custGeom>
            <a:rect b="b" l="l" r="r" t="t"/>
            <a:pathLst>
              <a:path extrusionOk="0" h="17974" w="59741">
                <a:moveTo>
                  <a:pt x="0" y="0"/>
                </a:moveTo>
                <a:lnTo>
                  <a:pt x="0" y="17974"/>
                </a:lnTo>
                <a:cubicBezTo>
                  <a:pt x="6845" y="13964"/>
                  <a:pt x="3588" y="3378"/>
                  <a:pt x="11248" y="1359"/>
                </a:cubicBezTo>
                <a:cubicBezTo>
                  <a:pt x="11968" y="1169"/>
                  <a:pt x="12651" y="1082"/>
                  <a:pt x="13301" y="1082"/>
                </a:cubicBezTo>
                <a:cubicBezTo>
                  <a:pt x="20626" y="1082"/>
                  <a:pt x="23873" y="12224"/>
                  <a:pt x="31574" y="14717"/>
                </a:cubicBezTo>
                <a:cubicBezTo>
                  <a:pt x="32888" y="15143"/>
                  <a:pt x="34178" y="15326"/>
                  <a:pt x="35440" y="15326"/>
                </a:cubicBezTo>
                <a:cubicBezTo>
                  <a:pt x="42229" y="15326"/>
                  <a:pt x="48242" y="10030"/>
                  <a:pt x="53226" y="8657"/>
                </a:cubicBezTo>
                <a:cubicBezTo>
                  <a:pt x="53869" y="8481"/>
                  <a:pt x="54466" y="8402"/>
                  <a:pt x="55021" y="8402"/>
                </a:cubicBezTo>
                <a:cubicBezTo>
                  <a:pt x="57226" y="8402"/>
                  <a:pt x="58753" y="9641"/>
                  <a:pt x="59740" y="10917"/>
                </a:cubicBezTo>
                <a:lnTo>
                  <a:pt x="59740" y="0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8"/>
          <p:cNvSpPr/>
          <p:nvPr/>
        </p:nvSpPr>
        <p:spPr>
          <a:xfrm rot="5400000">
            <a:off x="7830738" y="637926"/>
            <a:ext cx="1951190" cy="675338"/>
          </a:xfrm>
          <a:custGeom>
            <a:rect b="b" l="l" r="r" t="t"/>
            <a:pathLst>
              <a:path extrusionOk="0" h="17885" w="37878">
                <a:moveTo>
                  <a:pt x="1" y="1"/>
                </a:moveTo>
                <a:lnTo>
                  <a:pt x="1" y="17885"/>
                </a:lnTo>
                <a:cubicBezTo>
                  <a:pt x="1978" y="15698"/>
                  <a:pt x="5393" y="12909"/>
                  <a:pt x="10007" y="12909"/>
                </a:cubicBezTo>
                <a:cubicBezTo>
                  <a:pt x="12077" y="12909"/>
                  <a:pt x="14387" y="13470"/>
                  <a:pt x="16918" y="14898"/>
                </a:cubicBezTo>
                <a:cubicBezTo>
                  <a:pt x="20336" y="16821"/>
                  <a:pt x="23422" y="17673"/>
                  <a:pt x="26105" y="17673"/>
                </a:cubicBezTo>
                <a:cubicBezTo>
                  <a:pt x="32678" y="17673"/>
                  <a:pt x="36831" y="12562"/>
                  <a:pt x="37516" y="5581"/>
                </a:cubicBezTo>
                <a:cubicBezTo>
                  <a:pt x="37726" y="3499"/>
                  <a:pt x="37818" y="1629"/>
                  <a:pt x="37878" y="1"/>
                </a:cubicBez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6_1_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9"/>
          <p:cNvSpPr/>
          <p:nvPr/>
        </p:nvSpPr>
        <p:spPr>
          <a:xfrm rot="-9839758">
            <a:off x="-2248607" y="3835650"/>
            <a:ext cx="3623897" cy="2051999"/>
          </a:xfrm>
          <a:custGeom>
            <a:rect b="b" l="l" r="r" t="t"/>
            <a:pathLst>
              <a:path extrusionOk="0" h="15028" w="26539">
                <a:moveTo>
                  <a:pt x="24818" y="1"/>
                </a:moveTo>
                <a:lnTo>
                  <a:pt x="0" y="6061"/>
                </a:lnTo>
                <a:cubicBezTo>
                  <a:pt x="0" y="6061"/>
                  <a:pt x="2232" y="6785"/>
                  <a:pt x="5156" y="10495"/>
                </a:cubicBezTo>
                <a:cubicBezTo>
                  <a:pt x="7196" y="13034"/>
                  <a:pt x="10155" y="15028"/>
                  <a:pt x="13488" y="15028"/>
                </a:cubicBezTo>
                <a:cubicBezTo>
                  <a:pt x="14985" y="15028"/>
                  <a:pt x="16557" y="14626"/>
                  <a:pt x="18155" y="13692"/>
                </a:cubicBezTo>
                <a:cubicBezTo>
                  <a:pt x="22317" y="11279"/>
                  <a:pt x="24005" y="7419"/>
                  <a:pt x="26538" y="6997"/>
                </a:cubicBezTo>
                <a:lnTo>
                  <a:pt x="24818" y="1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9"/>
          <p:cNvSpPr txBox="1"/>
          <p:nvPr>
            <p:ph type="title"/>
          </p:nvPr>
        </p:nvSpPr>
        <p:spPr>
          <a:xfrm>
            <a:off x="720000" y="53940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2" name="Google Shape;292;p29"/>
          <p:cNvSpPr txBox="1"/>
          <p:nvPr>
            <p:ph idx="2" type="title"/>
          </p:nvPr>
        </p:nvSpPr>
        <p:spPr>
          <a:xfrm>
            <a:off x="945175" y="2790525"/>
            <a:ext cx="1607400" cy="7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3" name="Google Shape;293;p29"/>
          <p:cNvSpPr txBox="1"/>
          <p:nvPr>
            <p:ph idx="1" type="subTitle"/>
          </p:nvPr>
        </p:nvSpPr>
        <p:spPr>
          <a:xfrm>
            <a:off x="945175" y="3693550"/>
            <a:ext cx="1607400" cy="6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29"/>
          <p:cNvSpPr txBox="1"/>
          <p:nvPr>
            <p:ph idx="3" type="title"/>
          </p:nvPr>
        </p:nvSpPr>
        <p:spPr>
          <a:xfrm>
            <a:off x="2827262" y="2790525"/>
            <a:ext cx="1607400" cy="7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5" name="Google Shape;295;p29"/>
          <p:cNvSpPr txBox="1"/>
          <p:nvPr>
            <p:ph idx="4" type="subTitle"/>
          </p:nvPr>
        </p:nvSpPr>
        <p:spPr>
          <a:xfrm>
            <a:off x="2827262" y="3693550"/>
            <a:ext cx="1607400" cy="6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29"/>
          <p:cNvSpPr txBox="1"/>
          <p:nvPr>
            <p:ph idx="5" type="title"/>
          </p:nvPr>
        </p:nvSpPr>
        <p:spPr>
          <a:xfrm>
            <a:off x="4709354" y="2790525"/>
            <a:ext cx="1607400" cy="7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7" name="Google Shape;297;p29"/>
          <p:cNvSpPr txBox="1"/>
          <p:nvPr>
            <p:ph idx="6" type="subTitle"/>
          </p:nvPr>
        </p:nvSpPr>
        <p:spPr>
          <a:xfrm>
            <a:off x="4709354" y="3693550"/>
            <a:ext cx="1607400" cy="6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29"/>
          <p:cNvSpPr/>
          <p:nvPr/>
        </p:nvSpPr>
        <p:spPr>
          <a:xfrm flipH="1" rot="10800000">
            <a:off x="6729175" y="4037845"/>
            <a:ext cx="2414839" cy="1105655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gradFill>
            <a:gsLst>
              <a:gs pos="0">
                <a:srgbClr val="6A7FAA"/>
              </a:gs>
              <a:gs pos="100000">
                <a:srgbClr val="3A4458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9"/>
          <p:cNvSpPr/>
          <p:nvPr/>
        </p:nvSpPr>
        <p:spPr>
          <a:xfrm flipH="1" rot="-899955">
            <a:off x="-53100" y="-300984"/>
            <a:ext cx="2371582" cy="1342898"/>
          </a:xfrm>
          <a:custGeom>
            <a:rect b="b" l="l" r="r" t="t"/>
            <a:pathLst>
              <a:path extrusionOk="0" h="15028" w="26539">
                <a:moveTo>
                  <a:pt x="24818" y="1"/>
                </a:moveTo>
                <a:lnTo>
                  <a:pt x="0" y="6061"/>
                </a:lnTo>
                <a:cubicBezTo>
                  <a:pt x="0" y="6061"/>
                  <a:pt x="2232" y="6785"/>
                  <a:pt x="5156" y="10495"/>
                </a:cubicBezTo>
                <a:cubicBezTo>
                  <a:pt x="7196" y="13034"/>
                  <a:pt x="10155" y="15028"/>
                  <a:pt x="13488" y="15028"/>
                </a:cubicBezTo>
                <a:cubicBezTo>
                  <a:pt x="14985" y="15028"/>
                  <a:pt x="16557" y="14626"/>
                  <a:pt x="18155" y="13692"/>
                </a:cubicBezTo>
                <a:cubicBezTo>
                  <a:pt x="22317" y="11279"/>
                  <a:pt x="24005" y="7419"/>
                  <a:pt x="26538" y="6997"/>
                </a:cubicBezTo>
                <a:lnTo>
                  <a:pt x="24818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9"/>
          <p:cNvSpPr/>
          <p:nvPr/>
        </p:nvSpPr>
        <p:spPr>
          <a:xfrm flipH="1" rot="10800000">
            <a:off x="7160133" y="4235155"/>
            <a:ext cx="1983753" cy="908345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9"/>
          <p:cNvSpPr/>
          <p:nvPr/>
        </p:nvSpPr>
        <p:spPr>
          <a:xfrm flipH="1" rot="-9960228">
            <a:off x="-962478" y="4268133"/>
            <a:ext cx="2371537" cy="1342872"/>
          </a:xfrm>
          <a:custGeom>
            <a:rect b="b" l="l" r="r" t="t"/>
            <a:pathLst>
              <a:path extrusionOk="0" h="15028" w="26539">
                <a:moveTo>
                  <a:pt x="24818" y="1"/>
                </a:moveTo>
                <a:lnTo>
                  <a:pt x="0" y="6061"/>
                </a:lnTo>
                <a:cubicBezTo>
                  <a:pt x="0" y="6061"/>
                  <a:pt x="2232" y="6785"/>
                  <a:pt x="5156" y="10495"/>
                </a:cubicBezTo>
                <a:cubicBezTo>
                  <a:pt x="7196" y="13034"/>
                  <a:pt x="10155" y="15028"/>
                  <a:pt x="13488" y="15028"/>
                </a:cubicBezTo>
                <a:cubicBezTo>
                  <a:pt x="14985" y="15028"/>
                  <a:pt x="16557" y="14626"/>
                  <a:pt x="18155" y="13692"/>
                </a:cubicBezTo>
                <a:cubicBezTo>
                  <a:pt x="22317" y="11279"/>
                  <a:pt x="24005" y="7419"/>
                  <a:pt x="26538" y="6997"/>
                </a:cubicBezTo>
                <a:lnTo>
                  <a:pt x="24818" y="1"/>
                </a:lnTo>
                <a:close/>
              </a:path>
            </a:pathLst>
          </a:custGeom>
          <a:gradFill>
            <a:gsLst>
              <a:gs pos="0">
                <a:srgbClr val="6A7FAA"/>
              </a:gs>
              <a:gs pos="100000">
                <a:srgbClr val="3A4458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9"/>
          <p:cNvSpPr/>
          <p:nvPr/>
        </p:nvSpPr>
        <p:spPr>
          <a:xfrm rot="4761533">
            <a:off x="7783486" y="-821533"/>
            <a:ext cx="3623920" cy="2052011"/>
          </a:xfrm>
          <a:custGeom>
            <a:rect b="b" l="l" r="r" t="t"/>
            <a:pathLst>
              <a:path extrusionOk="0" h="15028" w="26539">
                <a:moveTo>
                  <a:pt x="24818" y="1"/>
                </a:moveTo>
                <a:lnTo>
                  <a:pt x="0" y="6061"/>
                </a:lnTo>
                <a:cubicBezTo>
                  <a:pt x="0" y="6061"/>
                  <a:pt x="2232" y="6785"/>
                  <a:pt x="5156" y="10495"/>
                </a:cubicBezTo>
                <a:cubicBezTo>
                  <a:pt x="7196" y="13034"/>
                  <a:pt x="10155" y="15028"/>
                  <a:pt x="13488" y="15028"/>
                </a:cubicBezTo>
                <a:cubicBezTo>
                  <a:pt x="14985" y="15028"/>
                  <a:pt x="16557" y="14626"/>
                  <a:pt x="18155" y="13692"/>
                </a:cubicBezTo>
                <a:cubicBezTo>
                  <a:pt x="22317" y="11279"/>
                  <a:pt x="24005" y="7419"/>
                  <a:pt x="26538" y="6997"/>
                </a:cubicBezTo>
                <a:lnTo>
                  <a:pt x="24818" y="1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9"/>
          <p:cNvSpPr txBox="1"/>
          <p:nvPr>
            <p:ph idx="7" type="title"/>
          </p:nvPr>
        </p:nvSpPr>
        <p:spPr>
          <a:xfrm>
            <a:off x="6591428" y="2790525"/>
            <a:ext cx="1607400" cy="7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4" name="Google Shape;304;p29"/>
          <p:cNvSpPr txBox="1"/>
          <p:nvPr>
            <p:ph idx="8" type="subTitle"/>
          </p:nvPr>
        </p:nvSpPr>
        <p:spPr>
          <a:xfrm>
            <a:off x="6591428" y="3693550"/>
            <a:ext cx="1607400" cy="6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0"/>
          <p:cNvSpPr/>
          <p:nvPr/>
        </p:nvSpPr>
        <p:spPr>
          <a:xfrm rot="960242">
            <a:off x="6715962" y="-1049700"/>
            <a:ext cx="3623897" cy="2051999"/>
          </a:xfrm>
          <a:custGeom>
            <a:rect b="b" l="l" r="r" t="t"/>
            <a:pathLst>
              <a:path extrusionOk="0" h="15028" w="26539">
                <a:moveTo>
                  <a:pt x="24818" y="1"/>
                </a:moveTo>
                <a:lnTo>
                  <a:pt x="0" y="6061"/>
                </a:lnTo>
                <a:cubicBezTo>
                  <a:pt x="0" y="6061"/>
                  <a:pt x="2232" y="6785"/>
                  <a:pt x="5156" y="10495"/>
                </a:cubicBezTo>
                <a:cubicBezTo>
                  <a:pt x="7196" y="13034"/>
                  <a:pt x="10155" y="15028"/>
                  <a:pt x="13488" y="15028"/>
                </a:cubicBezTo>
                <a:cubicBezTo>
                  <a:pt x="14985" y="15028"/>
                  <a:pt x="16557" y="14626"/>
                  <a:pt x="18155" y="13692"/>
                </a:cubicBezTo>
                <a:cubicBezTo>
                  <a:pt x="22317" y="11279"/>
                  <a:pt x="24005" y="7419"/>
                  <a:pt x="26538" y="6997"/>
                </a:cubicBezTo>
                <a:lnTo>
                  <a:pt x="24818" y="1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0"/>
          <p:cNvSpPr txBox="1"/>
          <p:nvPr>
            <p:ph type="title"/>
          </p:nvPr>
        </p:nvSpPr>
        <p:spPr>
          <a:xfrm>
            <a:off x="720000" y="53940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8" name="Google Shape;308;p30"/>
          <p:cNvSpPr txBox="1"/>
          <p:nvPr>
            <p:ph idx="2" type="title"/>
          </p:nvPr>
        </p:nvSpPr>
        <p:spPr>
          <a:xfrm>
            <a:off x="977050" y="1682850"/>
            <a:ext cx="20571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9" name="Google Shape;309;p30"/>
          <p:cNvSpPr txBox="1"/>
          <p:nvPr>
            <p:ph idx="1" type="subTitle"/>
          </p:nvPr>
        </p:nvSpPr>
        <p:spPr>
          <a:xfrm>
            <a:off x="977050" y="2116975"/>
            <a:ext cx="2057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30"/>
          <p:cNvSpPr txBox="1"/>
          <p:nvPr>
            <p:ph idx="3" type="title"/>
          </p:nvPr>
        </p:nvSpPr>
        <p:spPr>
          <a:xfrm>
            <a:off x="3543438" y="1682850"/>
            <a:ext cx="20571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1" name="Google Shape;311;p30"/>
          <p:cNvSpPr txBox="1"/>
          <p:nvPr>
            <p:ph idx="4" type="subTitle"/>
          </p:nvPr>
        </p:nvSpPr>
        <p:spPr>
          <a:xfrm>
            <a:off x="3543438" y="2116975"/>
            <a:ext cx="2057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30"/>
          <p:cNvSpPr txBox="1"/>
          <p:nvPr>
            <p:ph idx="5" type="title"/>
          </p:nvPr>
        </p:nvSpPr>
        <p:spPr>
          <a:xfrm>
            <a:off x="977050" y="2963850"/>
            <a:ext cx="20571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3" name="Google Shape;313;p30"/>
          <p:cNvSpPr txBox="1"/>
          <p:nvPr>
            <p:ph idx="6" type="subTitle"/>
          </p:nvPr>
        </p:nvSpPr>
        <p:spPr>
          <a:xfrm>
            <a:off x="977050" y="3397975"/>
            <a:ext cx="2057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30"/>
          <p:cNvSpPr txBox="1"/>
          <p:nvPr>
            <p:ph idx="7" type="title"/>
          </p:nvPr>
        </p:nvSpPr>
        <p:spPr>
          <a:xfrm>
            <a:off x="3543434" y="2963850"/>
            <a:ext cx="20571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5" name="Google Shape;315;p30"/>
          <p:cNvSpPr txBox="1"/>
          <p:nvPr>
            <p:ph idx="8" type="subTitle"/>
          </p:nvPr>
        </p:nvSpPr>
        <p:spPr>
          <a:xfrm>
            <a:off x="3543435" y="3397975"/>
            <a:ext cx="2057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30"/>
          <p:cNvSpPr txBox="1"/>
          <p:nvPr>
            <p:ph idx="9" type="title"/>
          </p:nvPr>
        </p:nvSpPr>
        <p:spPr>
          <a:xfrm>
            <a:off x="6109825" y="1682850"/>
            <a:ext cx="20571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7" name="Google Shape;317;p30"/>
          <p:cNvSpPr txBox="1"/>
          <p:nvPr>
            <p:ph idx="13" type="subTitle"/>
          </p:nvPr>
        </p:nvSpPr>
        <p:spPr>
          <a:xfrm>
            <a:off x="6109825" y="2116975"/>
            <a:ext cx="2057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30"/>
          <p:cNvSpPr txBox="1"/>
          <p:nvPr>
            <p:ph idx="14" type="title"/>
          </p:nvPr>
        </p:nvSpPr>
        <p:spPr>
          <a:xfrm>
            <a:off x="6109825" y="2963850"/>
            <a:ext cx="20571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9" name="Google Shape;319;p30"/>
          <p:cNvSpPr txBox="1"/>
          <p:nvPr>
            <p:ph idx="15" type="subTitle"/>
          </p:nvPr>
        </p:nvSpPr>
        <p:spPr>
          <a:xfrm>
            <a:off x="6109825" y="3397975"/>
            <a:ext cx="2057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30"/>
          <p:cNvSpPr/>
          <p:nvPr/>
        </p:nvSpPr>
        <p:spPr>
          <a:xfrm flipH="1">
            <a:off x="38" y="0"/>
            <a:ext cx="2505037" cy="1104883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gradFill>
            <a:gsLst>
              <a:gs pos="0">
                <a:srgbClr val="6A7FAA"/>
              </a:gs>
              <a:gs pos="100000">
                <a:srgbClr val="3A4458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0"/>
          <p:cNvSpPr/>
          <p:nvPr/>
        </p:nvSpPr>
        <p:spPr>
          <a:xfrm flipH="1" rot="9900032">
            <a:off x="6948662" y="4152973"/>
            <a:ext cx="2256189" cy="1277555"/>
          </a:xfrm>
          <a:custGeom>
            <a:rect b="b" l="l" r="r" t="t"/>
            <a:pathLst>
              <a:path extrusionOk="0" h="15028" w="26539">
                <a:moveTo>
                  <a:pt x="24818" y="1"/>
                </a:moveTo>
                <a:lnTo>
                  <a:pt x="0" y="6061"/>
                </a:lnTo>
                <a:cubicBezTo>
                  <a:pt x="0" y="6061"/>
                  <a:pt x="2232" y="6785"/>
                  <a:pt x="5156" y="10495"/>
                </a:cubicBezTo>
                <a:cubicBezTo>
                  <a:pt x="7196" y="13034"/>
                  <a:pt x="10155" y="15028"/>
                  <a:pt x="13488" y="15028"/>
                </a:cubicBezTo>
                <a:cubicBezTo>
                  <a:pt x="14985" y="15028"/>
                  <a:pt x="16557" y="14626"/>
                  <a:pt x="18155" y="13692"/>
                </a:cubicBezTo>
                <a:cubicBezTo>
                  <a:pt x="22317" y="11279"/>
                  <a:pt x="24005" y="7419"/>
                  <a:pt x="26538" y="6997"/>
                </a:cubicBezTo>
                <a:lnTo>
                  <a:pt x="24818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0"/>
          <p:cNvSpPr/>
          <p:nvPr/>
        </p:nvSpPr>
        <p:spPr>
          <a:xfrm rot="10800000">
            <a:off x="-5940" y="4287614"/>
            <a:ext cx="3549390" cy="891486"/>
          </a:xfrm>
          <a:custGeom>
            <a:rect b="b" l="l" r="r" t="t"/>
            <a:pathLst>
              <a:path extrusionOk="0" h="14593" w="57480">
                <a:moveTo>
                  <a:pt x="934" y="0"/>
                </a:moveTo>
                <a:lnTo>
                  <a:pt x="0" y="273"/>
                </a:lnTo>
                <a:cubicBezTo>
                  <a:pt x="355" y="179"/>
                  <a:pt x="714" y="135"/>
                  <a:pt x="1072" y="135"/>
                </a:cubicBezTo>
                <a:cubicBezTo>
                  <a:pt x="2905" y="135"/>
                  <a:pt x="4719" y="1283"/>
                  <a:pt x="5879" y="2746"/>
                </a:cubicBezTo>
                <a:cubicBezTo>
                  <a:pt x="7267" y="4524"/>
                  <a:pt x="7990" y="6695"/>
                  <a:pt x="8927" y="8746"/>
                </a:cubicBezTo>
                <a:cubicBezTo>
                  <a:pt x="9860" y="10796"/>
                  <a:pt x="11098" y="12847"/>
                  <a:pt x="13117" y="13904"/>
                </a:cubicBezTo>
                <a:cubicBezTo>
                  <a:pt x="14057" y="14384"/>
                  <a:pt x="15081" y="14592"/>
                  <a:pt x="16124" y="14592"/>
                </a:cubicBezTo>
                <a:cubicBezTo>
                  <a:pt x="18023" y="14592"/>
                  <a:pt x="19986" y="13901"/>
                  <a:pt x="21621" y="12907"/>
                </a:cubicBezTo>
                <a:cubicBezTo>
                  <a:pt x="24186" y="11339"/>
                  <a:pt x="26266" y="9139"/>
                  <a:pt x="28738" y="7419"/>
                </a:cubicBezTo>
                <a:cubicBezTo>
                  <a:pt x="30653" y="6073"/>
                  <a:pt x="32956" y="5022"/>
                  <a:pt x="35240" y="5022"/>
                </a:cubicBezTo>
                <a:cubicBezTo>
                  <a:pt x="35872" y="5022"/>
                  <a:pt x="36502" y="5102"/>
                  <a:pt x="37122" y="5279"/>
                </a:cubicBezTo>
                <a:cubicBezTo>
                  <a:pt x="41134" y="6425"/>
                  <a:pt x="43153" y="10948"/>
                  <a:pt x="46712" y="13088"/>
                </a:cubicBezTo>
                <a:cubicBezTo>
                  <a:pt x="48136" y="13954"/>
                  <a:pt x="49799" y="14412"/>
                  <a:pt x="51460" y="14412"/>
                </a:cubicBezTo>
                <a:cubicBezTo>
                  <a:pt x="52228" y="14412"/>
                  <a:pt x="52996" y="14314"/>
                  <a:pt x="53740" y="14114"/>
                </a:cubicBezTo>
                <a:cubicBezTo>
                  <a:pt x="55127" y="13752"/>
                  <a:pt x="56394" y="13059"/>
                  <a:pt x="57479" y="12123"/>
                </a:cubicBezTo>
                <a:lnTo>
                  <a:pt x="57479" y="0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0"/>
          <p:cNvSpPr/>
          <p:nvPr/>
        </p:nvSpPr>
        <p:spPr>
          <a:xfrm rot="5400000">
            <a:off x="7500106" y="568969"/>
            <a:ext cx="2233287" cy="1054500"/>
          </a:xfrm>
          <a:custGeom>
            <a:rect b="b" l="l" r="r" t="t"/>
            <a:pathLst>
              <a:path extrusionOk="0" h="17885" w="37878">
                <a:moveTo>
                  <a:pt x="1" y="1"/>
                </a:moveTo>
                <a:lnTo>
                  <a:pt x="1" y="17885"/>
                </a:lnTo>
                <a:cubicBezTo>
                  <a:pt x="1978" y="15698"/>
                  <a:pt x="5393" y="12909"/>
                  <a:pt x="10007" y="12909"/>
                </a:cubicBezTo>
                <a:cubicBezTo>
                  <a:pt x="12077" y="12909"/>
                  <a:pt x="14387" y="13470"/>
                  <a:pt x="16918" y="14898"/>
                </a:cubicBezTo>
                <a:cubicBezTo>
                  <a:pt x="20336" y="16821"/>
                  <a:pt x="23422" y="17673"/>
                  <a:pt x="26105" y="17673"/>
                </a:cubicBezTo>
                <a:cubicBezTo>
                  <a:pt x="32678" y="17673"/>
                  <a:pt x="36831" y="12562"/>
                  <a:pt x="37516" y="5581"/>
                </a:cubicBezTo>
                <a:cubicBezTo>
                  <a:pt x="37726" y="3499"/>
                  <a:pt x="37818" y="1629"/>
                  <a:pt x="37878" y="1"/>
                </a:cubicBez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0"/>
          <p:cNvSpPr/>
          <p:nvPr/>
        </p:nvSpPr>
        <p:spPr>
          <a:xfrm flipH="1">
            <a:off x="67" y="0"/>
            <a:ext cx="2057944" cy="907709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0"/>
          <p:cNvSpPr/>
          <p:nvPr/>
        </p:nvSpPr>
        <p:spPr>
          <a:xfrm flipH="1" rot="839772">
            <a:off x="7672794" y="-468256"/>
            <a:ext cx="2371537" cy="1342872"/>
          </a:xfrm>
          <a:custGeom>
            <a:rect b="b" l="l" r="r" t="t"/>
            <a:pathLst>
              <a:path extrusionOk="0" h="15028" w="26539">
                <a:moveTo>
                  <a:pt x="24818" y="1"/>
                </a:moveTo>
                <a:lnTo>
                  <a:pt x="0" y="6061"/>
                </a:lnTo>
                <a:cubicBezTo>
                  <a:pt x="0" y="6061"/>
                  <a:pt x="2232" y="6785"/>
                  <a:pt x="5156" y="10495"/>
                </a:cubicBezTo>
                <a:cubicBezTo>
                  <a:pt x="7196" y="13034"/>
                  <a:pt x="10155" y="15028"/>
                  <a:pt x="13488" y="15028"/>
                </a:cubicBezTo>
                <a:cubicBezTo>
                  <a:pt x="14985" y="15028"/>
                  <a:pt x="16557" y="14626"/>
                  <a:pt x="18155" y="13692"/>
                </a:cubicBezTo>
                <a:cubicBezTo>
                  <a:pt x="22317" y="11279"/>
                  <a:pt x="24005" y="7419"/>
                  <a:pt x="26538" y="6997"/>
                </a:cubicBezTo>
                <a:lnTo>
                  <a:pt x="24818" y="1"/>
                </a:lnTo>
                <a:close/>
              </a:path>
            </a:pathLst>
          </a:custGeom>
          <a:gradFill>
            <a:gsLst>
              <a:gs pos="0">
                <a:srgbClr val="6A7FAA"/>
              </a:gs>
              <a:gs pos="100000">
                <a:srgbClr val="3A4458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/>
          <p:nvPr>
            <p:ph type="title"/>
          </p:nvPr>
        </p:nvSpPr>
        <p:spPr>
          <a:xfrm>
            <a:off x="720000" y="539400"/>
            <a:ext cx="77109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720000" y="1215750"/>
            <a:ext cx="7704000" cy="3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7" name="Google Shape;37;p4"/>
          <p:cNvSpPr/>
          <p:nvPr/>
        </p:nvSpPr>
        <p:spPr>
          <a:xfrm>
            <a:off x="-1" y="-1"/>
            <a:ext cx="1869279" cy="882625"/>
          </a:xfrm>
          <a:custGeom>
            <a:rect b="b" l="l" r="r" t="t"/>
            <a:pathLst>
              <a:path extrusionOk="0" h="17885" w="37878">
                <a:moveTo>
                  <a:pt x="1" y="1"/>
                </a:moveTo>
                <a:lnTo>
                  <a:pt x="1" y="17885"/>
                </a:lnTo>
                <a:cubicBezTo>
                  <a:pt x="1978" y="15698"/>
                  <a:pt x="5393" y="12909"/>
                  <a:pt x="10007" y="12909"/>
                </a:cubicBezTo>
                <a:cubicBezTo>
                  <a:pt x="12077" y="12909"/>
                  <a:pt x="14387" y="13470"/>
                  <a:pt x="16918" y="14898"/>
                </a:cubicBezTo>
                <a:cubicBezTo>
                  <a:pt x="20336" y="16821"/>
                  <a:pt x="23422" y="17673"/>
                  <a:pt x="26105" y="17673"/>
                </a:cubicBezTo>
                <a:cubicBezTo>
                  <a:pt x="32678" y="17673"/>
                  <a:pt x="36831" y="12562"/>
                  <a:pt x="37516" y="5581"/>
                </a:cubicBezTo>
                <a:cubicBezTo>
                  <a:pt x="37726" y="3499"/>
                  <a:pt x="37818" y="1629"/>
                  <a:pt x="37878" y="1"/>
                </a:cubicBez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012" scaled="0"/>
          </a:gradFill>
          <a:ln>
            <a:noFill/>
          </a:ln>
          <a:effectLst>
            <a:outerShdw blurRad="57150" rotWithShape="0" algn="bl" dir="129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4"/>
          <p:cNvSpPr/>
          <p:nvPr/>
        </p:nvSpPr>
        <p:spPr>
          <a:xfrm flipH="1">
            <a:off x="-1" y="-1"/>
            <a:ext cx="2333465" cy="1032123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4"/>
          <p:cNvSpPr/>
          <p:nvPr/>
        </p:nvSpPr>
        <p:spPr>
          <a:xfrm rot="5400000">
            <a:off x="7845536" y="3869150"/>
            <a:ext cx="2154207" cy="546909"/>
          </a:xfrm>
          <a:custGeom>
            <a:rect b="b" l="l" r="r" t="t"/>
            <a:pathLst>
              <a:path extrusionOk="0" h="14593" w="57480">
                <a:moveTo>
                  <a:pt x="934" y="0"/>
                </a:moveTo>
                <a:lnTo>
                  <a:pt x="0" y="273"/>
                </a:lnTo>
                <a:cubicBezTo>
                  <a:pt x="355" y="179"/>
                  <a:pt x="714" y="135"/>
                  <a:pt x="1072" y="135"/>
                </a:cubicBezTo>
                <a:cubicBezTo>
                  <a:pt x="2905" y="135"/>
                  <a:pt x="4719" y="1283"/>
                  <a:pt x="5879" y="2746"/>
                </a:cubicBezTo>
                <a:cubicBezTo>
                  <a:pt x="7267" y="4524"/>
                  <a:pt x="7990" y="6695"/>
                  <a:pt x="8927" y="8746"/>
                </a:cubicBezTo>
                <a:cubicBezTo>
                  <a:pt x="9860" y="10796"/>
                  <a:pt x="11098" y="12847"/>
                  <a:pt x="13117" y="13904"/>
                </a:cubicBezTo>
                <a:cubicBezTo>
                  <a:pt x="14057" y="14384"/>
                  <a:pt x="15081" y="14592"/>
                  <a:pt x="16124" y="14592"/>
                </a:cubicBezTo>
                <a:cubicBezTo>
                  <a:pt x="18023" y="14592"/>
                  <a:pt x="19986" y="13901"/>
                  <a:pt x="21621" y="12907"/>
                </a:cubicBezTo>
                <a:cubicBezTo>
                  <a:pt x="24186" y="11339"/>
                  <a:pt x="26266" y="9139"/>
                  <a:pt x="28738" y="7419"/>
                </a:cubicBezTo>
                <a:cubicBezTo>
                  <a:pt x="30653" y="6073"/>
                  <a:pt x="32956" y="5022"/>
                  <a:pt x="35240" y="5022"/>
                </a:cubicBezTo>
                <a:cubicBezTo>
                  <a:pt x="35872" y="5022"/>
                  <a:pt x="36502" y="5102"/>
                  <a:pt x="37122" y="5279"/>
                </a:cubicBezTo>
                <a:cubicBezTo>
                  <a:pt x="41134" y="6425"/>
                  <a:pt x="43153" y="10948"/>
                  <a:pt x="46712" y="13088"/>
                </a:cubicBezTo>
                <a:cubicBezTo>
                  <a:pt x="48136" y="13954"/>
                  <a:pt x="49799" y="14412"/>
                  <a:pt x="51460" y="14412"/>
                </a:cubicBezTo>
                <a:cubicBezTo>
                  <a:pt x="52228" y="14412"/>
                  <a:pt x="52996" y="14314"/>
                  <a:pt x="53740" y="14114"/>
                </a:cubicBezTo>
                <a:cubicBezTo>
                  <a:pt x="55127" y="13752"/>
                  <a:pt x="56394" y="13059"/>
                  <a:pt x="57479" y="12123"/>
                </a:cubicBezTo>
                <a:lnTo>
                  <a:pt x="57479" y="0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4"/>
          <p:cNvSpPr/>
          <p:nvPr/>
        </p:nvSpPr>
        <p:spPr>
          <a:xfrm rot="5400000">
            <a:off x="8041262" y="4038343"/>
            <a:ext cx="1762768" cy="447531"/>
          </a:xfrm>
          <a:custGeom>
            <a:rect b="b" l="l" r="r" t="t"/>
            <a:pathLst>
              <a:path extrusionOk="0" h="14593" w="57480">
                <a:moveTo>
                  <a:pt x="934" y="0"/>
                </a:moveTo>
                <a:lnTo>
                  <a:pt x="0" y="273"/>
                </a:lnTo>
                <a:cubicBezTo>
                  <a:pt x="355" y="179"/>
                  <a:pt x="714" y="135"/>
                  <a:pt x="1072" y="135"/>
                </a:cubicBezTo>
                <a:cubicBezTo>
                  <a:pt x="2905" y="135"/>
                  <a:pt x="4719" y="1283"/>
                  <a:pt x="5879" y="2746"/>
                </a:cubicBezTo>
                <a:cubicBezTo>
                  <a:pt x="7267" y="4524"/>
                  <a:pt x="7990" y="6695"/>
                  <a:pt x="8927" y="8746"/>
                </a:cubicBezTo>
                <a:cubicBezTo>
                  <a:pt x="9860" y="10796"/>
                  <a:pt x="11098" y="12847"/>
                  <a:pt x="13117" y="13904"/>
                </a:cubicBezTo>
                <a:cubicBezTo>
                  <a:pt x="14057" y="14384"/>
                  <a:pt x="15081" y="14592"/>
                  <a:pt x="16124" y="14592"/>
                </a:cubicBezTo>
                <a:cubicBezTo>
                  <a:pt x="18023" y="14592"/>
                  <a:pt x="19986" y="13901"/>
                  <a:pt x="21621" y="12907"/>
                </a:cubicBezTo>
                <a:cubicBezTo>
                  <a:pt x="24186" y="11339"/>
                  <a:pt x="26266" y="9139"/>
                  <a:pt x="28738" y="7419"/>
                </a:cubicBezTo>
                <a:cubicBezTo>
                  <a:pt x="30653" y="6073"/>
                  <a:pt x="32956" y="5022"/>
                  <a:pt x="35240" y="5022"/>
                </a:cubicBezTo>
                <a:cubicBezTo>
                  <a:pt x="35872" y="5022"/>
                  <a:pt x="36502" y="5102"/>
                  <a:pt x="37122" y="5279"/>
                </a:cubicBezTo>
                <a:cubicBezTo>
                  <a:pt x="41134" y="6425"/>
                  <a:pt x="43153" y="10948"/>
                  <a:pt x="46712" y="13088"/>
                </a:cubicBezTo>
                <a:cubicBezTo>
                  <a:pt x="48136" y="13954"/>
                  <a:pt x="49799" y="14412"/>
                  <a:pt x="51460" y="14412"/>
                </a:cubicBezTo>
                <a:cubicBezTo>
                  <a:pt x="52228" y="14412"/>
                  <a:pt x="52996" y="14314"/>
                  <a:pt x="53740" y="14114"/>
                </a:cubicBezTo>
                <a:cubicBezTo>
                  <a:pt x="55127" y="13752"/>
                  <a:pt x="56394" y="13059"/>
                  <a:pt x="57479" y="12123"/>
                </a:cubicBezTo>
                <a:lnTo>
                  <a:pt x="57479" y="0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7_1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1"/>
          <p:cNvSpPr/>
          <p:nvPr/>
        </p:nvSpPr>
        <p:spPr>
          <a:xfrm rot="960242">
            <a:off x="6715962" y="-1049700"/>
            <a:ext cx="3623897" cy="2051999"/>
          </a:xfrm>
          <a:custGeom>
            <a:rect b="b" l="l" r="r" t="t"/>
            <a:pathLst>
              <a:path extrusionOk="0" h="15028" w="26539">
                <a:moveTo>
                  <a:pt x="24818" y="1"/>
                </a:moveTo>
                <a:lnTo>
                  <a:pt x="0" y="6061"/>
                </a:lnTo>
                <a:cubicBezTo>
                  <a:pt x="0" y="6061"/>
                  <a:pt x="2232" y="6785"/>
                  <a:pt x="5156" y="10495"/>
                </a:cubicBezTo>
                <a:cubicBezTo>
                  <a:pt x="7196" y="13034"/>
                  <a:pt x="10155" y="15028"/>
                  <a:pt x="13488" y="15028"/>
                </a:cubicBezTo>
                <a:cubicBezTo>
                  <a:pt x="14985" y="15028"/>
                  <a:pt x="16557" y="14626"/>
                  <a:pt x="18155" y="13692"/>
                </a:cubicBezTo>
                <a:cubicBezTo>
                  <a:pt x="22317" y="11279"/>
                  <a:pt x="24005" y="7419"/>
                  <a:pt x="26538" y="6997"/>
                </a:cubicBezTo>
                <a:lnTo>
                  <a:pt x="24818" y="1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1"/>
          <p:cNvSpPr txBox="1"/>
          <p:nvPr>
            <p:ph type="title"/>
          </p:nvPr>
        </p:nvSpPr>
        <p:spPr>
          <a:xfrm>
            <a:off x="720000" y="53940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9" name="Google Shape;329;p31"/>
          <p:cNvSpPr txBox="1"/>
          <p:nvPr>
            <p:ph idx="2" type="title"/>
          </p:nvPr>
        </p:nvSpPr>
        <p:spPr>
          <a:xfrm>
            <a:off x="977050" y="1759050"/>
            <a:ext cx="20571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0" name="Google Shape;330;p31"/>
          <p:cNvSpPr txBox="1"/>
          <p:nvPr>
            <p:ph idx="1" type="subTitle"/>
          </p:nvPr>
        </p:nvSpPr>
        <p:spPr>
          <a:xfrm>
            <a:off x="977050" y="2231700"/>
            <a:ext cx="2057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31"/>
          <p:cNvSpPr txBox="1"/>
          <p:nvPr>
            <p:ph idx="3" type="title"/>
          </p:nvPr>
        </p:nvSpPr>
        <p:spPr>
          <a:xfrm>
            <a:off x="3543438" y="1759050"/>
            <a:ext cx="20571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2" name="Google Shape;332;p31"/>
          <p:cNvSpPr txBox="1"/>
          <p:nvPr>
            <p:ph idx="4" type="subTitle"/>
          </p:nvPr>
        </p:nvSpPr>
        <p:spPr>
          <a:xfrm>
            <a:off x="3543438" y="2231700"/>
            <a:ext cx="2057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31"/>
          <p:cNvSpPr txBox="1"/>
          <p:nvPr>
            <p:ph idx="5" type="title"/>
          </p:nvPr>
        </p:nvSpPr>
        <p:spPr>
          <a:xfrm>
            <a:off x="2260250" y="3040050"/>
            <a:ext cx="20571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4" name="Google Shape;334;p31"/>
          <p:cNvSpPr txBox="1"/>
          <p:nvPr>
            <p:ph idx="6" type="subTitle"/>
          </p:nvPr>
        </p:nvSpPr>
        <p:spPr>
          <a:xfrm>
            <a:off x="2260262" y="3512700"/>
            <a:ext cx="2057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31"/>
          <p:cNvSpPr txBox="1"/>
          <p:nvPr>
            <p:ph idx="7" type="title"/>
          </p:nvPr>
        </p:nvSpPr>
        <p:spPr>
          <a:xfrm>
            <a:off x="4826643" y="3040050"/>
            <a:ext cx="20571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6" name="Google Shape;336;p31"/>
          <p:cNvSpPr txBox="1"/>
          <p:nvPr>
            <p:ph idx="8" type="subTitle"/>
          </p:nvPr>
        </p:nvSpPr>
        <p:spPr>
          <a:xfrm>
            <a:off x="4826647" y="3512700"/>
            <a:ext cx="2057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7" name="Google Shape;337;p31"/>
          <p:cNvSpPr txBox="1"/>
          <p:nvPr>
            <p:ph idx="9" type="title"/>
          </p:nvPr>
        </p:nvSpPr>
        <p:spPr>
          <a:xfrm>
            <a:off x="6109825" y="1759050"/>
            <a:ext cx="20571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8" name="Google Shape;338;p31"/>
          <p:cNvSpPr txBox="1"/>
          <p:nvPr>
            <p:ph idx="13" type="subTitle"/>
          </p:nvPr>
        </p:nvSpPr>
        <p:spPr>
          <a:xfrm>
            <a:off x="6109825" y="2231700"/>
            <a:ext cx="2057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31"/>
          <p:cNvSpPr/>
          <p:nvPr/>
        </p:nvSpPr>
        <p:spPr>
          <a:xfrm flipH="1">
            <a:off x="38" y="0"/>
            <a:ext cx="2505037" cy="1104883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gradFill>
            <a:gsLst>
              <a:gs pos="0">
                <a:srgbClr val="6A7FAA"/>
              </a:gs>
              <a:gs pos="100000">
                <a:srgbClr val="3A4458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1"/>
          <p:cNvSpPr/>
          <p:nvPr/>
        </p:nvSpPr>
        <p:spPr>
          <a:xfrm flipH="1" rot="9969162">
            <a:off x="6808949" y="4071014"/>
            <a:ext cx="2371582" cy="1342898"/>
          </a:xfrm>
          <a:custGeom>
            <a:rect b="b" l="l" r="r" t="t"/>
            <a:pathLst>
              <a:path extrusionOk="0" h="15028" w="26539">
                <a:moveTo>
                  <a:pt x="24818" y="1"/>
                </a:moveTo>
                <a:lnTo>
                  <a:pt x="0" y="6061"/>
                </a:lnTo>
                <a:cubicBezTo>
                  <a:pt x="0" y="6061"/>
                  <a:pt x="2232" y="6785"/>
                  <a:pt x="5156" y="10495"/>
                </a:cubicBezTo>
                <a:cubicBezTo>
                  <a:pt x="7196" y="13034"/>
                  <a:pt x="10155" y="15028"/>
                  <a:pt x="13488" y="15028"/>
                </a:cubicBezTo>
                <a:cubicBezTo>
                  <a:pt x="14985" y="15028"/>
                  <a:pt x="16557" y="14626"/>
                  <a:pt x="18155" y="13692"/>
                </a:cubicBezTo>
                <a:cubicBezTo>
                  <a:pt x="22317" y="11279"/>
                  <a:pt x="24005" y="7419"/>
                  <a:pt x="26538" y="6997"/>
                </a:cubicBezTo>
                <a:lnTo>
                  <a:pt x="24818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1"/>
          <p:cNvSpPr/>
          <p:nvPr/>
        </p:nvSpPr>
        <p:spPr>
          <a:xfrm rot="10800000">
            <a:off x="-30" y="4441842"/>
            <a:ext cx="3525105" cy="743185"/>
          </a:xfrm>
          <a:custGeom>
            <a:rect b="b" l="l" r="r" t="t"/>
            <a:pathLst>
              <a:path extrusionOk="0" h="14593" w="57480">
                <a:moveTo>
                  <a:pt x="934" y="0"/>
                </a:moveTo>
                <a:lnTo>
                  <a:pt x="0" y="273"/>
                </a:lnTo>
                <a:cubicBezTo>
                  <a:pt x="355" y="179"/>
                  <a:pt x="714" y="135"/>
                  <a:pt x="1072" y="135"/>
                </a:cubicBezTo>
                <a:cubicBezTo>
                  <a:pt x="2905" y="135"/>
                  <a:pt x="4719" y="1283"/>
                  <a:pt x="5879" y="2746"/>
                </a:cubicBezTo>
                <a:cubicBezTo>
                  <a:pt x="7267" y="4524"/>
                  <a:pt x="7990" y="6695"/>
                  <a:pt x="8927" y="8746"/>
                </a:cubicBezTo>
                <a:cubicBezTo>
                  <a:pt x="9860" y="10796"/>
                  <a:pt x="11098" y="12847"/>
                  <a:pt x="13117" y="13904"/>
                </a:cubicBezTo>
                <a:cubicBezTo>
                  <a:pt x="14057" y="14384"/>
                  <a:pt x="15081" y="14592"/>
                  <a:pt x="16124" y="14592"/>
                </a:cubicBezTo>
                <a:cubicBezTo>
                  <a:pt x="18023" y="14592"/>
                  <a:pt x="19986" y="13901"/>
                  <a:pt x="21621" y="12907"/>
                </a:cubicBezTo>
                <a:cubicBezTo>
                  <a:pt x="24186" y="11339"/>
                  <a:pt x="26266" y="9139"/>
                  <a:pt x="28738" y="7419"/>
                </a:cubicBezTo>
                <a:cubicBezTo>
                  <a:pt x="30653" y="6073"/>
                  <a:pt x="32956" y="5022"/>
                  <a:pt x="35240" y="5022"/>
                </a:cubicBezTo>
                <a:cubicBezTo>
                  <a:pt x="35872" y="5022"/>
                  <a:pt x="36502" y="5102"/>
                  <a:pt x="37122" y="5279"/>
                </a:cubicBezTo>
                <a:cubicBezTo>
                  <a:pt x="41134" y="6425"/>
                  <a:pt x="43153" y="10948"/>
                  <a:pt x="46712" y="13088"/>
                </a:cubicBezTo>
                <a:cubicBezTo>
                  <a:pt x="48136" y="13954"/>
                  <a:pt x="49799" y="14412"/>
                  <a:pt x="51460" y="14412"/>
                </a:cubicBezTo>
                <a:cubicBezTo>
                  <a:pt x="52228" y="14412"/>
                  <a:pt x="52996" y="14314"/>
                  <a:pt x="53740" y="14114"/>
                </a:cubicBezTo>
                <a:cubicBezTo>
                  <a:pt x="55127" y="13752"/>
                  <a:pt x="56394" y="13059"/>
                  <a:pt x="57479" y="12123"/>
                </a:cubicBezTo>
                <a:lnTo>
                  <a:pt x="57479" y="0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1"/>
          <p:cNvSpPr/>
          <p:nvPr/>
        </p:nvSpPr>
        <p:spPr>
          <a:xfrm rot="5400000">
            <a:off x="7521924" y="561146"/>
            <a:ext cx="2203647" cy="1040505"/>
          </a:xfrm>
          <a:custGeom>
            <a:rect b="b" l="l" r="r" t="t"/>
            <a:pathLst>
              <a:path extrusionOk="0" h="17885" w="37878">
                <a:moveTo>
                  <a:pt x="1" y="1"/>
                </a:moveTo>
                <a:lnTo>
                  <a:pt x="1" y="17885"/>
                </a:lnTo>
                <a:cubicBezTo>
                  <a:pt x="1978" y="15698"/>
                  <a:pt x="5393" y="12909"/>
                  <a:pt x="10007" y="12909"/>
                </a:cubicBezTo>
                <a:cubicBezTo>
                  <a:pt x="12077" y="12909"/>
                  <a:pt x="14387" y="13470"/>
                  <a:pt x="16918" y="14898"/>
                </a:cubicBezTo>
                <a:cubicBezTo>
                  <a:pt x="20336" y="16821"/>
                  <a:pt x="23422" y="17673"/>
                  <a:pt x="26105" y="17673"/>
                </a:cubicBezTo>
                <a:cubicBezTo>
                  <a:pt x="32678" y="17673"/>
                  <a:pt x="36831" y="12562"/>
                  <a:pt x="37516" y="5581"/>
                </a:cubicBezTo>
                <a:cubicBezTo>
                  <a:pt x="37726" y="3499"/>
                  <a:pt x="37818" y="1629"/>
                  <a:pt x="37878" y="1"/>
                </a:cubicBez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1"/>
          <p:cNvSpPr/>
          <p:nvPr/>
        </p:nvSpPr>
        <p:spPr>
          <a:xfrm flipH="1">
            <a:off x="67" y="0"/>
            <a:ext cx="2057944" cy="907709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1"/>
          <p:cNvSpPr/>
          <p:nvPr/>
        </p:nvSpPr>
        <p:spPr>
          <a:xfrm flipH="1" rot="839772">
            <a:off x="7672794" y="-468256"/>
            <a:ext cx="2371537" cy="1342872"/>
          </a:xfrm>
          <a:custGeom>
            <a:rect b="b" l="l" r="r" t="t"/>
            <a:pathLst>
              <a:path extrusionOk="0" h="15028" w="26539">
                <a:moveTo>
                  <a:pt x="24818" y="1"/>
                </a:moveTo>
                <a:lnTo>
                  <a:pt x="0" y="6061"/>
                </a:lnTo>
                <a:cubicBezTo>
                  <a:pt x="0" y="6061"/>
                  <a:pt x="2232" y="6785"/>
                  <a:pt x="5156" y="10495"/>
                </a:cubicBezTo>
                <a:cubicBezTo>
                  <a:pt x="7196" y="13034"/>
                  <a:pt x="10155" y="15028"/>
                  <a:pt x="13488" y="15028"/>
                </a:cubicBezTo>
                <a:cubicBezTo>
                  <a:pt x="14985" y="15028"/>
                  <a:pt x="16557" y="14626"/>
                  <a:pt x="18155" y="13692"/>
                </a:cubicBezTo>
                <a:cubicBezTo>
                  <a:pt x="22317" y="11279"/>
                  <a:pt x="24005" y="7419"/>
                  <a:pt x="26538" y="6997"/>
                </a:cubicBezTo>
                <a:lnTo>
                  <a:pt x="24818" y="1"/>
                </a:lnTo>
                <a:close/>
              </a:path>
            </a:pathLst>
          </a:custGeom>
          <a:gradFill>
            <a:gsLst>
              <a:gs pos="0">
                <a:srgbClr val="6A7FAA"/>
              </a:gs>
              <a:gs pos="100000">
                <a:srgbClr val="3A4458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2"/>
          <p:cNvSpPr/>
          <p:nvPr/>
        </p:nvSpPr>
        <p:spPr>
          <a:xfrm flipH="1" rot="5400000">
            <a:off x="6769552" y="778324"/>
            <a:ext cx="3962273" cy="1638307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2"/>
          <p:cNvSpPr txBox="1"/>
          <p:nvPr>
            <p:ph hasCustomPrompt="1" type="title"/>
          </p:nvPr>
        </p:nvSpPr>
        <p:spPr>
          <a:xfrm>
            <a:off x="1277575" y="3142050"/>
            <a:ext cx="3235200" cy="708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48" name="Google Shape;348;p32"/>
          <p:cNvSpPr txBox="1"/>
          <p:nvPr>
            <p:ph idx="1" type="subTitle"/>
          </p:nvPr>
        </p:nvSpPr>
        <p:spPr>
          <a:xfrm>
            <a:off x="1277575" y="4003050"/>
            <a:ext cx="3235200" cy="275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49" name="Google Shape;349;p32"/>
          <p:cNvSpPr txBox="1"/>
          <p:nvPr>
            <p:ph hasCustomPrompt="1" idx="2" type="title"/>
          </p:nvPr>
        </p:nvSpPr>
        <p:spPr>
          <a:xfrm>
            <a:off x="1277575" y="1685675"/>
            <a:ext cx="3235200" cy="708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50" name="Google Shape;350;p32"/>
          <p:cNvSpPr txBox="1"/>
          <p:nvPr>
            <p:ph idx="3" type="subTitle"/>
          </p:nvPr>
        </p:nvSpPr>
        <p:spPr>
          <a:xfrm>
            <a:off x="1277575" y="2546675"/>
            <a:ext cx="3235200" cy="275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51" name="Google Shape;351;p32"/>
          <p:cNvSpPr txBox="1"/>
          <p:nvPr>
            <p:ph hasCustomPrompt="1" idx="4" type="title"/>
          </p:nvPr>
        </p:nvSpPr>
        <p:spPr>
          <a:xfrm>
            <a:off x="4631225" y="1685675"/>
            <a:ext cx="3235200" cy="708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52" name="Google Shape;352;p32"/>
          <p:cNvSpPr txBox="1"/>
          <p:nvPr>
            <p:ph idx="5" type="subTitle"/>
          </p:nvPr>
        </p:nvSpPr>
        <p:spPr>
          <a:xfrm>
            <a:off x="4631225" y="2541975"/>
            <a:ext cx="3235200" cy="275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53" name="Google Shape;353;p32"/>
          <p:cNvSpPr txBox="1"/>
          <p:nvPr>
            <p:ph idx="6" type="title"/>
          </p:nvPr>
        </p:nvSpPr>
        <p:spPr>
          <a:xfrm>
            <a:off x="720000" y="53940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4" name="Google Shape;354;p32"/>
          <p:cNvSpPr/>
          <p:nvPr/>
        </p:nvSpPr>
        <p:spPr>
          <a:xfrm flipH="1" rot="10800000">
            <a:off x="-1010" y="4300444"/>
            <a:ext cx="1839545" cy="868585"/>
          </a:xfrm>
          <a:custGeom>
            <a:rect b="b" l="l" r="r" t="t"/>
            <a:pathLst>
              <a:path extrusionOk="0" h="17885" w="37878">
                <a:moveTo>
                  <a:pt x="1" y="1"/>
                </a:moveTo>
                <a:lnTo>
                  <a:pt x="1" y="17885"/>
                </a:lnTo>
                <a:cubicBezTo>
                  <a:pt x="1978" y="15698"/>
                  <a:pt x="5393" y="12909"/>
                  <a:pt x="10007" y="12909"/>
                </a:cubicBezTo>
                <a:cubicBezTo>
                  <a:pt x="12077" y="12909"/>
                  <a:pt x="14387" y="13470"/>
                  <a:pt x="16918" y="14898"/>
                </a:cubicBezTo>
                <a:cubicBezTo>
                  <a:pt x="20336" y="16821"/>
                  <a:pt x="23422" y="17673"/>
                  <a:pt x="26105" y="17673"/>
                </a:cubicBezTo>
                <a:cubicBezTo>
                  <a:pt x="32678" y="17673"/>
                  <a:pt x="36831" y="12562"/>
                  <a:pt x="37516" y="5581"/>
                </a:cubicBezTo>
                <a:cubicBezTo>
                  <a:pt x="37726" y="3499"/>
                  <a:pt x="37818" y="1629"/>
                  <a:pt x="37878" y="1"/>
                </a:cubicBez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012" scaled="0"/>
          </a:gradFill>
          <a:ln>
            <a:noFill/>
          </a:ln>
          <a:effectLst>
            <a:outerShdw blurRad="57150" rotWithShape="0" algn="bl" dir="129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2"/>
          <p:cNvSpPr/>
          <p:nvPr/>
        </p:nvSpPr>
        <p:spPr>
          <a:xfrm rot="10800000">
            <a:off x="-1026" y="3879938"/>
            <a:ext cx="2908006" cy="1286307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2"/>
          <p:cNvSpPr/>
          <p:nvPr/>
        </p:nvSpPr>
        <p:spPr>
          <a:xfrm flipH="1" rot="5400000">
            <a:off x="6776649" y="769499"/>
            <a:ext cx="3136838" cy="1597864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2"/>
          <p:cNvSpPr/>
          <p:nvPr/>
        </p:nvSpPr>
        <p:spPr>
          <a:xfrm flipH="1">
            <a:off x="-810140" y="-813700"/>
            <a:ext cx="2801390" cy="1842320"/>
          </a:xfrm>
          <a:custGeom>
            <a:rect b="b" l="l" r="r" t="t"/>
            <a:pathLst>
              <a:path extrusionOk="0" h="15028" w="26539">
                <a:moveTo>
                  <a:pt x="24818" y="1"/>
                </a:moveTo>
                <a:lnTo>
                  <a:pt x="0" y="6061"/>
                </a:lnTo>
                <a:cubicBezTo>
                  <a:pt x="0" y="6061"/>
                  <a:pt x="2232" y="6785"/>
                  <a:pt x="5156" y="10495"/>
                </a:cubicBezTo>
                <a:cubicBezTo>
                  <a:pt x="7196" y="13034"/>
                  <a:pt x="10155" y="15028"/>
                  <a:pt x="13488" y="15028"/>
                </a:cubicBezTo>
                <a:cubicBezTo>
                  <a:pt x="14985" y="15028"/>
                  <a:pt x="16557" y="14626"/>
                  <a:pt x="18155" y="13692"/>
                </a:cubicBezTo>
                <a:cubicBezTo>
                  <a:pt x="22317" y="11279"/>
                  <a:pt x="24005" y="7419"/>
                  <a:pt x="26538" y="6997"/>
                </a:cubicBezTo>
                <a:lnTo>
                  <a:pt x="24818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2"/>
          <p:cNvSpPr/>
          <p:nvPr/>
        </p:nvSpPr>
        <p:spPr>
          <a:xfrm flipH="1" rot="10800000">
            <a:off x="5695945" y="4010007"/>
            <a:ext cx="3564024" cy="1235017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2"/>
          <p:cNvSpPr/>
          <p:nvPr/>
        </p:nvSpPr>
        <p:spPr>
          <a:xfrm flipH="1" rot="-5738763">
            <a:off x="-1907873" y="1448755"/>
            <a:ext cx="2801380" cy="1842318"/>
          </a:xfrm>
          <a:custGeom>
            <a:rect b="b" l="l" r="r" t="t"/>
            <a:pathLst>
              <a:path extrusionOk="0" h="15028" w="26539">
                <a:moveTo>
                  <a:pt x="24818" y="1"/>
                </a:moveTo>
                <a:lnTo>
                  <a:pt x="0" y="6061"/>
                </a:lnTo>
                <a:cubicBezTo>
                  <a:pt x="0" y="6061"/>
                  <a:pt x="2232" y="6785"/>
                  <a:pt x="5156" y="10495"/>
                </a:cubicBezTo>
                <a:cubicBezTo>
                  <a:pt x="7196" y="13034"/>
                  <a:pt x="10155" y="15028"/>
                  <a:pt x="13488" y="15028"/>
                </a:cubicBezTo>
                <a:cubicBezTo>
                  <a:pt x="14985" y="15028"/>
                  <a:pt x="16557" y="14626"/>
                  <a:pt x="18155" y="13692"/>
                </a:cubicBezTo>
                <a:cubicBezTo>
                  <a:pt x="22317" y="11279"/>
                  <a:pt x="24005" y="7419"/>
                  <a:pt x="26538" y="6997"/>
                </a:cubicBezTo>
                <a:lnTo>
                  <a:pt x="24818" y="1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2"/>
          <p:cNvSpPr txBox="1"/>
          <p:nvPr>
            <p:ph hasCustomPrompt="1" idx="7" type="title"/>
          </p:nvPr>
        </p:nvSpPr>
        <p:spPr>
          <a:xfrm>
            <a:off x="4631225" y="3142050"/>
            <a:ext cx="3235200" cy="708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1" name="Google Shape;361;p32"/>
          <p:cNvSpPr txBox="1"/>
          <p:nvPr>
            <p:ph idx="8" type="subTitle"/>
          </p:nvPr>
        </p:nvSpPr>
        <p:spPr>
          <a:xfrm>
            <a:off x="4631225" y="4003050"/>
            <a:ext cx="3235200" cy="275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0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3"/>
          <p:cNvSpPr txBox="1"/>
          <p:nvPr>
            <p:ph type="title"/>
          </p:nvPr>
        </p:nvSpPr>
        <p:spPr>
          <a:xfrm>
            <a:off x="720000" y="53940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4" name="Google Shape;364;p33"/>
          <p:cNvSpPr txBox="1"/>
          <p:nvPr>
            <p:ph idx="1" type="subTitle"/>
          </p:nvPr>
        </p:nvSpPr>
        <p:spPr>
          <a:xfrm>
            <a:off x="1005750" y="3415850"/>
            <a:ext cx="181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5" name="Google Shape;365;p33"/>
          <p:cNvSpPr txBox="1"/>
          <p:nvPr>
            <p:ph idx="2" type="subTitle"/>
          </p:nvPr>
        </p:nvSpPr>
        <p:spPr>
          <a:xfrm>
            <a:off x="3663450" y="3415850"/>
            <a:ext cx="181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6" name="Google Shape;366;p33"/>
          <p:cNvSpPr txBox="1"/>
          <p:nvPr>
            <p:ph idx="3" type="subTitle"/>
          </p:nvPr>
        </p:nvSpPr>
        <p:spPr>
          <a:xfrm>
            <a:off x="6321150" y="3415850"/>
            <a:ext cx="181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7" name="Google Shape;367;p33"/>
          <p:cNvSpPr txBox="1"/>
          <p:nvPr>
            <p:ph hasCustomPrompt="1" idx="4" type="title"/>
          </p:nvPr>
        </p:nvSpPr>
        <p:spPr>
          <a:xfrm>
            <a:off x="931350" y="1938398"/>
            <a:ext cx="1965900" cy="735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5000"/>
            </a:lvl1pPr>
            <a:lvl2pPr lvl="1" rtl="0">
              <a:spcBef>
                <a:spcPts val="100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68" name="Google Shape;368;p33"/>
          <p:cNvSpPr txBox="1"/>
          <p:nvPr>
            <p:ph hasCustomPrompt="1" idx="5" type="title"/>
          </p:nvPr>
        </p:nvSpPr>
        <p:spPr>
          <a:xfrm>
            <a:off x="3589057" y="1938398"/>
            <a:ext cx="1965900" cy="735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5000"/>
            </a:lvl1pPr>
            <a:lvl2pPr lvl="1" rtl="0">
              <a:spcBef>
                <a:spcPts val="100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69" name="Google Shape;369;p33"/>
          <p:cNvSpPr txBox="1"/>
          <p:nvPr>
            <p:ph hasCustomPrompt="1" idx="6" type="title"/>
          </p:nvPr>
        </p:nvSpPr>
        <p:spPr>
          <a:xfrm>
            <a:off x="6246739" y="1938398"/>
            <a:ext cx="1965900" cy="735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5000"/>
            </a:lvl1pPr>
            <a:lvl2pPr lvl="1" rtl="0">
              <a:spcBef>
                <a:spcPts val="100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70" name="Google Shape;370;p33"/>
          <p:cNvSpPr/>
          <p:nvPr/>
        </p:nvSpPr>
        <p:spPr>
          <a:xfrm flipH="1">
            <a:off x="38" y="2"/>
            <a:ext cx="2505037" cy="1104883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gradFill>
            <a:gsLst>
              <a:gs pos="0">
                <a:srgbClr val="6A7FAA"/>
              </a:gs>
              <a:gs pos="100000">
                <a:srgbClr val="3A4458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3"/>
          <p:cNvSpPr/>
          <p:nvPr/>
        </p:nvSpPr>
        <p:spPr>
          <a:xfrm flipH="1" rot="9900090">
            <a:off x="7287614" y="4311762"/>
            <a:ext cx="1879977" cy="1064558"/>
          </a:xfrm>
          <a:custGeom>
            <a:rect b="b" l="l" r="r" t="t"/>
            <a:pathLst>
              <a:path extrusionOk="0" h="15028" w="26539">
                <a:moveTo>
                  <a:pt x="24818" y="1"/>
                </a:moveTo>
                <a:lnTo>
                  <a:pt x="0" y="6061"/>
                </a:lnTo>
                <a:cubicBezTo>
                  <a:pt x="0" y="6061"/>
                  <a:pt x="2232" y="6785"/>
                  <a:pt x="5156" y="10495"/>
                </a:cubicBezTo>
                <a:cubicBezTo>
                  <a:pt x="7196" y="13034"/>
                  <a:pt x="10155" y="15028"/>
                  <a:pt x="13488" y="15028"/>
                </a:cubicBezTo>
                <a:cubicBezTo>
                  <a:pt x="14985" y="15028"/>
                  <a:pt x="16557" y="14626"/>
                  <a:pt x="18155" y="13692"/>
                </a:cubicBezTo>
                <a:cubicBezTo>
                  <a:pt x="22317" y="11279"/>
                  <a:pt x="24005" y="7419"/>
                  <a:pt x="26538" y="6997"/>
                </a:cubicBezTo>
                <a:lnTo>
                  <a:pt x="24818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3"/>
          <p:cNvSpPr/>
          <p:nvPr/>
        </p:nvSpPr>
        <p:spPr>
          <a:xfrm rot="10800000">
            <a:off x="75" y="4624207"/>
            <a:ext cx="3180799" cy="519292"/>
          </a:xfrm>
          <a:custGeom>
            <a:rect b="b" l="l" r="r" t="t"/>
            <a:pathLst>
              <a:path extrusionOk="0" h="14593" w="57480">
                <a:moveTo>
                  <a:pt x="934" y="0"/>
                </a:moveTo>
                <a:lnTo>
                  <a:pt x="0" y="273"/>
                </a:lnTo>
                <a:cubicBezTo>
                  <a:pt x="355" y="179"/>
                  <a:pt x="714" y="135"/>
                  <a:pt x="1072" y="135"/>
                </a:cubicBezTo>
                <a:cubicBezTo>
                  <a:pt x="2905" y="135"/>
                  <a:pt x="4719" y="1283"/>
                  <a:pt x="5879" y="2746"/>
                </a:cubicBezTo>
                <a:cubicBezTo>
                  <a:pt x="7267" y="4524"/>
                  <a:pt x="7990" y="6695"/>
                  <a:pt x="8927" y="8746"/>
                </a:cubicBezTo>
                <a:cubicBezTo>
                  <a:pt x="9860" y="10796"/>
                  <a:pt x="11098" y="12847"/>
                  <a:pt x="13117" y="13904"/>
                </a:cubicBezTo>
                <a:cubicBezTo>
                  <a:pt x="14057" y="14384"/>
                  <a:pt x="15081" y="14592"/>
                  <a:pt x="16124" y="14592"/>
                </a:cubicBezTo>
                <a:cubicBezTo>
                  <a:pt x="18023" y="14592"/>
                  <a:pt x="19986" y="13901"/>
                  <a:pt x="21621" y="12907"/>
                </a:cubicBezTo>
                <a:cubicBezTo>
                  <a:pt x="24186" y="11339"/>
                  <a:pt x="26266" y="9139"/>
                  <a:pt x="28738" y="7419"/>
                </a:cubicBezTo>
                <a:cubicBezTo>
                  <a:pt x="30653" y="6073"/>
                  <a:pt x="32956" y="5022"/>
                  <a:pt x="35240" y="5022"/>
                </a:cubicBezTo>
                <a:cubicBezTo>
                  <a:pt x="35872" y="5022"/>
                  <a:pt x="36502" y="5102"/>
                  <a:pt x="37122" y="5279"/>
                </a:cubicBezTo>
                <a:cubicBezTo>
                  <a:pt x="41134" y="6425"/>
                  <a:pt x="43153" y="10948"/>
                  <a:pt x="46712" y="13088"/>
                </a:cubicBezTo>
                <a:cubicBezTo>
                  <a:pt x="48136" y="13954"/>
                  <a:pt x="49799" y="14412"/>
                  <a:pt x="51460" y="14412"/>
                </a:cubicBezTo>
                <a:cubicBezTo>
                  <a:pt x="52228" y="14412"/>
                  <a:pt x="52996" y="14314"/>
                  <a:pt x="53740" y="14114"/>
                </a:cubicBezTo>
                <a:cubicBezTo>
                  <a:pt x="55127" y="13752"/>
                  <a:pt x="56394" y="13059"/>
                  <a:pt x="57479" y="12123"/>
                </a:cubicBezTo>
                <a:lnTo>
                  <a:pt x="57479" y="0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3"/>
          <p:cNvSpPr/>
          <p:nvPr/>
        </p:nvSpPr>
        <p:spPr>
          <a:xfrm rot="5400000">
            <a:off x="7737993" y="532386"/>
            <a:ext cx="1942668" cy="869345"/>
          </a:xfrm>
          <a:custGeom>
            <a:rect b="b" l="l" r="r" t="t"/>
            <a:pathLst>
              <a:path extrusionOk="0" h="17885" w="37878">
                <a:moveTo>
                  <a:pt x="1" y="1"/>
                </a:moveTo>
                <a:lnTo>
                  <a:pt x="1" y="17885"/>
                </a:lnTo>
                <a:cubicBezTo>
                  <a:pt x="1978" y="15698"/>
                  <a:pt x="5393" y="12909"/>
                  <a:pt x="10007" y="12909"/>
                </a:cubicBezTo>
                <a:cubicBezTo>
                  <a:pt x="12077" y="12909"/>
                  <a:pt x="14387" y="13470"/>
                  <a:pt x="16918" y="14898"/>
                </a:cubicBezTo>
                <a:cubicBezTo>
                  <a:pt x="20336" y="16821"/>
                  <a:pt x="23422" y="17673"/>
                  <a:pt x="26105" y="17673"/>
                </a:cubicBezTo>
                <a:cubicBezTo>
                  <a:pt x="32678" y="17673"/>
                  <a:pt x="36831" y="12562"/>
                  <a:pt x="37516" y="5581"/>
                </a:cubicBezTo>
                <a:cubicBezTo>
                  <a:pt x="37726" y="3499"/>
                  <a:pt x="37818" y="1629"/>
                  <a:pt x="37878" y="1"/>
                </a:cubicBez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3"/>
          <p:cNvSpPr/>
          <p:nvPr/>
        </p:nvSpPr>
        <p:spPr>
          <a:xfrm flipH="1">
            <a:off x="74" y="3"/>
            <a:ext cx="2057944" cy="907755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3"/>
          <p:cNvSpPr/>
          <p:nvPr/>
        </p:nvSpPr>
        <p:spPr>
          <a:xfrm flipH="1" rot="839772">
            <a:off x="7672794" y="-468256"/>
            <a:ext cx="2371537" cy="1342872"/>
          </a:xfrm>
          <a:custGeom>
            <a:rect b="b" l="l" r="r" t="t"/>
            <a:pathLst>
              <a:path extrusionOk="0" h="15028" w="26539">
                <a:moveTo>
                  <a:pt x="24818" y="1"/>
                </a:moveTo>
                <a:lnTo>
                  <a:pt x="0" y="6061"/>
                </a:lnTo>
                <a:cubicBezTo>
                  <a:pt x="0" y="6061"/>
                  <a:pt x="2232" y="6785"/>
                  <a:pt x="5156" y="10495"/>
                </a:cubicBezTo>
                <a:cubicBezTo>
                  <a:pt x="7196" y="13034"/>
                  <a:pt x="10155" y="15028"/>
                  <a:pt x="13488" y="15028"/>
                </a:cubicBezTo>
                <a:cubicBezTo>
                  <a:pt x="14985" y="15028"/>
                  <a:pt x="16557" y="14626"/>
                  <a:pt x="18155" y="13692"/>
                </a:cubicBezTo>
                <a:cubicBezTo>
                  <a:pt x="22317" y="11279"/>
                  <a:pt x="24005" y="7419"/>
                  <a:pt x="26538" y="6997"/>
                </a:cubicBezTo>
                <a:lnTo>
                  <a:pt x="24818" y="1"/>
                </a:lnTo>
                <a:close/>
              </a:path>
            </a:pathLst>
          </a:custGeom>
          <a:gradFill>
            <a:gsLst>
              <a:gs pos="0">
                <a:srgbClr val="6A7FAA"/>
              </a:gs>
              <a:gs pos="100000">
                <a:srgbClr val="3A4458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3"/>
          <p:cNvSpPr/>
          <p:nvPr/>
        </p:nvSpPr>
        <p:spPr>
          <a:xfrm rot="960242">
            <a:off x="6715962" y="-1049700"/>
            <a:ext cx="3623897" cy="2051999"/>
          </a:xfrm>
          <a:custGeom>
            <a:rect b="b" l="l" r="r" t="t"/>
            <a:pathLst>
              <a:path extrusionOk="0" h="15028" w="26539">
                <a:moveTo>
                  <a:pt x="24818" y="1"/>
                </a:moveTo>
                <a:lnTo>
                  <a:pt x="0" y="6061"/>
                </a:lnTo>
                <a:cubicBezTo>
                  <a:pt x="0" y="6061"/>
                  <a:pt x="2232" y="6785"/>
                  <a:pt x="5156" y="10495"/>
                </a:cubicBezTo>
                <a:cubicBezTo>
                  <a:pt x="7196" y="13034"/>
                  <a:pt x="10155" y="15028"/>
                  <a:pt x="13488" y="15028"/>
                </a:cubicBezTo>
                <a:cubicBezTo>
                  <a:pt x="14985" y="15028"/>
                  <a:pt x="16557" y="14626"/>
                  <a:pt x="18155" y="13692"/>
                </a:cubicBezTo>
                <a:cubicBezTo>
                  <a:pt x="22317" y="11279"/>
                  <a:pt x="24005" y="7419"/>
                  <a:pt x="26538" y="6997"/>
                </a:cubicBezTo>
                <a:lnTo>
                  <a:pt x="24818" y="1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4"/>
          <p:cNvSpPr txBox="1"/>
          <p:nvPr>
            <p:ph type="title"/>
          </p:nvPr>
        </p:nvSpPr>
        <p:spPr>
          <a:xfrm>
            <a:off x="2424600" y="539410"/>
            <a:ext cx="4294800" cy="10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79" name="Google Shape;379;p34"/>
          <p:cNvSpPr txBox="1"/>
          <p:nvPr>
            <p:ph idx="1" type="subTitle"/>
          </p:nvPr>
        </p:nvSpPr>
        <p:spPr>
          <a:xfrm>
            <a:off x="2854650" y="1754325"/>
            <a:ext cx="3434700" cy="12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34"/>
          <p:cNvSpPr/>
          <p:nvPr/>
        </p:nvSpPr>
        <p:spPr>
          <a:xfrm flipH="1" rot="-960242">
            <a:off x="-905831" y="-821100"/>
            <a:ext cx="3623897" cy="2051999"/>
          </a:xfrm>
          <a:custGeom>
            <a:rect b="b" l="l" r="r" t="t"/>
            <a:pathLst>
              <a:path extrusionOk="0" h="15028" w="26539">
                <a:moveTo>
                  <a:pt x="24818" y="1"/>
                </a:moveTo>
                <a:lnTo>
                  <a:pt x="0" y="6061"/>
                </a:lnTo>
                <a:cubicBezTo>
                  <a:pt x="0" y="6061"/>
                  <a:pt x="2232" y="6785"/>
                  <a:pt x="5156" y="10495"/>
                </a:cubicBezTo>
                <a:cubicBezTo>
                  <a:pt x="7196" y="13034"/>
                  <a:pt x="10155" y="15028"/>
                  <a:pt x="13488" y="15028"/>
                </a:cubicBezTo>
                <a:cubicBezTo>
                  <a:pt x="14985" y="15028"/>
                  <a:pt x="16557" y="14626"/>
                  <a:pt x="18155" y="13692"/>
                </a:cubicBezTo>
                <a:cubicBezTo>
                  <a:pt x="22317" y="11279"/>
                  <a:pt x="24005" y="7419"/>
                  <a:pt x="26538" y="6997"/>
                </a:cubicBezTo>
                <a:lnTo>
                  <a:pt x="24818" y="1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4"/>
          <p:cNvSpPr/>
          <p:nvPr/>
        </p:nvSpPr>
        <p:spPr>
          <a:xfrm rot="10800000">
            <a:off x="6905023" y="4019834"/>
            <a:ext cx="2628354" cy="1241040"/>
          </a:xfrm>
          <a:custGeom>
            <a:rect b="b" l="l" r="r" t="t"/>
            <a:pathLst>
              <a:path extrusionOk="0" h="17885" w="37878">
                <a:moveTo>
                  <a:pt x="1" y="1"/>
                </a:moveTo>
                <a:lnTo>
                  <a:pt x="1" y="17885"/>
                </a:lnTo>
                <a:cubicBezTo>
                  <a:pt x="1978" y="15698"/>
                  <a:pt x="5393" y="12909"/>
                  <a:pt x="10007" y="12909"/>
                </a:cubicBezTo>
                <a:cubicBezTo>
                  <a:pt x="12077" y="12909"/>
                  <a:pt x="14387" y="13470"/>
                  <a:pt x="16918" y="14898"/>
                </a:cubicBezTo>
                <a:cubicBezTo>
                  <a:pt x="20336" y="16821"/>
                  <a:pt x="23422" y="17673"/>
                  <a:pt x="26105" y="17673"/>
                </a:cubicBezTo>
                <a:cubicBezTo>
                  <a:pt x="32678" y="17673"/>
                  <a:pt x="36831" y="12562"/>
                  <a:pt x="37516" y="5581"/>
                </a:cubicBezTo>
                <a:cubicBezTo>
                  <a:pt x="37726" y="3499"/>
                  <a:pt x="37818" y="1629"/>
                  <a:pt x="37878" y="1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4"/>
          <p:cNvSpPr/>
          <p:nvPr/>
        </p:nvSpPr>
        <p:spPr>
          <a:xfrm rot="10800000">
            <a:off x="-1499496" y="4118274"/>
            <a:ext cx="4401100" cy="1117350"/>
          </a:xfrm>
          <a:custGeom>
            <a:rect b="b" l="l" r="r" t="t"/>
            <a:pathLst>
              <a:path extrusionOk="0" h="14593" w="57480">
                <a:moveTo>
                  <a:pt x="934" y="0"/>
                </a:moveTo>
                <a:lnTo>
                  <a:pt x="0" y="273"/>
                </a:lnTo>
                <a:cubicBezTo>
                  <a:pt x="355" y="179"/>
                  <a:pt x="714" y="135"/>
                  <a:pt x="1072" y="135"/>
                </a:cubicBezTo>
                <a:cubicBezTo>
                  <a:pt x="2905" y="135"/>
                  <a:pt x="4719" y="1283"/>
                  <a:pt x="5879" y="2746"/>
                </a:cubicBezTo>
                <a:cubicBezTo>
                  <a:pt x="7267" y="4524"/>
                  <a:pt x="7990" y="6695"/>
                  <a:pt x="8927" y="8746"/>
                </a:cubicBezTo>
                <a:cubicBezTo>
                  <a:pt x="9860" y="10796"/>
                  <a:pt x="11098" y="12847"/>
                  <a:pt x="13117" y="13904"/>
                </a:cubicBezTo>
                <a:cubicBezTo>
                  <a:pt x="14057" y="14384"/>
                  <a:pt x="15081" y="14592"/>
                  <a:pt x="16124" y="14592"/>
                </a:cubicBezTo>
                <a:cubicBezTo>
                  <a:pt x="18023" y="14592"/>
                  <a:pt x="19986" y="13901"/>
                  <a:pt x="21621" y="12907"/>
                </a:cubicBezTo>
                <a:cubicBezTo>
                  <a:pt x="24186" y="11339"/>
                  <a:pt x="26266" y="9139"/>
                  <a:pt x="28738" y="7419"/>
                </a:cubicBezTo>
                <a:cubicBezTo>
                  <a:pt x="30653" y="6073"/>
                  <a:pt x="32956" y="5022"/>
                  <a:pt x="35240" y="5022"/>
                </a:cubicBezTo>
                <a:cubicBezTo>
                  <a:pt x="35872" y="5022"/>
                  <a:pt x="36502" y="5102"/>
                  <a:pt x="37122" y="5279"/>
                </a:cubicBezTo>
                <a:cubicBezTo>
                  <a:pt x="41134" y="6425"/>
                  <a:pt x="43153" y="10948"/>
                  <a:pt x="46712" y="13088"/>
                </a:cubicBezTo>
                <a:cubicBezTo>
                  <a:pt x="48136" y="13954"/>
                  <a:pt x="49799" y="14412"/>
                  <a:pt x="51460" y="14412"/>
                </a:cubicBezTo>
                <a:cubicBezTo>
                  <a:pt x="52228" y="14412"/>
                  <a:pt x="52996" y="14314"/>
                  <a:pt x="53740" y="14114"/>
                </a:cubicBezTo>
                <a:cubicBezTo>
                  <a:pt x="55127" y="13752"/>
                  <a:pt x="56394" y="13059"/>
                  <a:pt x="57479" y="12123"/>
                </a:cubicBezTo>
                <a:lnTo>
                  <a:pt x="57479" y="0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4"/>
          <p:cNvSpPr/>
          <p:nvPr/>
        </p:nvSpPr>
        <p:spPr>
          <a:xfrm flipH="1">
            <a:off x="1" y="0"/>
            <a:ext cx="3352124" cy="1469320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4"/>
          <p:cNvSpPr/>
          <p:nvPr/>
        </p:nvSpPr>
        <p:spPr>
          <a:xfrm flipH="1" rot="-960251">
            <a:off x="-209194" y="-511749"/>
            <a:ext cx="2371551" cy="1342881"/>
          </a:xfrm>
          <a:custGeom>
            <a:rect b="b" l="l" r="r" t="t"/>
            <a:pathLst>
              <a:path extrusionOk="0" h="15028" w="26539">
                <a:moveTo>
                  <a:pt x="24818" y="1"/>
                </a:moveTo>
                <a:lnTo>
                  <a:pt x="0" y="6061"/>
                </a:lnTo>
                <a:cubicBezTo>
                  <a:pt x="0" y="6061"/>
                  <a:pt x="2232" y="6785"/>
                  <a:pt x="5156" y="10495"/>
                </a:cubicBezTo>
                <a:cubicBezTo>
                  <a:pt x="7196" y="13034"/>
                  <a:pt x="10155" y="15028"/>
                  <a:pt x="13488" y="15028"/>
                </a:cubicBezTo>
                <a:cubicBezTo>
                  <a:pt x="14985" y="15028"/>
                  <a:pt x="16557" y="14626"/>
                  <a:pt x="18155" y="13692"/>
                </a:cubicBezTo>
                <a:cubicBezTo>
                  <a:pt x="22317" y="11279"/>
                  <a:pt x="24005" y="7419"/>
                  <a:pt x="26538" y="6997"/>
                </a:cubicBezTo>
                <a:lnTo>
                  <a:pt x="24818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4"/>
          <p:cNvSpPr/>
          <p:nvPr/>
        </p:nvSpPr>
        <p:spPr>
          <a:xfrm rot="10800000">
            <a:off x="12" y="4255412"/>
            <a:ext cx="3601266" cy="914288"/>
          </a:xfrm>
          <a:custGeom>
            <a:rect b="b" l="l" r="r" t="t"/>
            <a:pathLst>
              <a:path extrusionOk="0" h="14593" w="57480">
                <a:moveTo>
                  <a:pt x="934" y="0"/>
                </a:moveTo>
                <a:lnTo>
                  <a:pt x="0" y="273"/>
                </a:lnTo>
                <a:cubicBezTo>
                  <a:pt x="355" y="179"/>
                  <a:pt x="714" y="135"/>
                  <a:pt x="1072" y="135"/>
                </a:cubicBezTo>
                <a:cubicBezTo>
                  <a:pt x="2905" y="135"/>
                  <a:pt x="4719" y="1283"/>
                  <a:pt x="5879" y="2746"/>
                </a:cubicBezTo>
                <a:cubicBezTo>
                  <a:pt x="7267" y="4524"/>
                  <a:pt x="7990" y="6695"/>
                  <a:pt x="8927" y="8746"/>
                </a:cubicBezTo>
                <a:cubicBezTo>
                  <a:pt x="9860" y="10796"/>
                  <a:pt x="11098" y="12847"/>
                  <a:pt x="13117" y="13904"/>
                </a:cubicBezTo>
                <a:cubicBezTo>
                  <a:pt x="14057" y="14384"/>
                  <a:pt x="15081" y="14592"/>
                  <a:pt x="16124" y="14592"/>
                </a:cubicBezTo>
                <a:cubicBezTo>
                  <a:pt x="18023" y="14592"/>
                  <a:pt x="19986" y="13901"/>
                  <a:pt x="21621" y="12907"/>
                </a:cubicBezTo>
                <a:cubicBezTo>
                  <a:pt x="24186" y="11339"/>
                  <a:pt x="26266" y="9139"/>
                  <a:pt x="28738" y="7419"/>
                </a:cubicBezTo>
                <a:cubicBezTo>
                  <a:pt x="30653" y="6073"/>
                  <a:pt x="32956" y="5022"/>
                  <a:pt x="35240" y="5022"/>
                </a:cubicBezTo>
                <a:cubicBezTo>
                  <a:pt x="35872" y="5022"/>
                  <a:pt x="36502" y="5102"/>
                  <a:pt x="37122" y="5279"/>
                </a:cubicBezTo>
                <a:cubicBezTo>
                  <a:pt x="41134" y="6425"/>
                  <a:pt x="43153" y="10948"/>
                  <a:pt x="46712" y="13088"/>
                </a:cubicBezTo>
                <a:cubicBezTo>
                  <a:pt x="48136" y="13954"/>
                  <a:pt x="49799" y="14412"/>
                  <a:pt x="51460" y="14412"/>
                </a:cubicBezTo>
                <a:cubicBezTo>
                  <a:pt x="52228" y="14412"/>
                  <a:pt x="52996" y="14314"/>
                  <a:pt x="53740" y="14114"/>
                </a:cubicBezTo>
                <a:cubicBezTo>
                  <a:pt x="55127" y="13752"/>
                  <a:pt x="56394" y="13059"/>
                  <a:pt x="57479" y="12123"/>
                </a:cubicBezTo>
                <a:lnTo>
                  <a:pt x="57479" y="0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4"/>
          <p:cNvSpPr/>
          <p:nvPr/>
        </p:nvSpPr>
        <p:spPr>
          <a:xfrm flipH="1">
            <a:off x="6842478" y="-3479"/>
            <a:ext cx="2299479" cy="1085754"/>
          </a:xfrm>
          <a:custGeom>
            <a:rect b="b" l="l" r="r" t="t"/>
            <a:pathLst>
              <a:path extrusionOk="0" h="17885" w="37878">
                <a:moveTo>
                  <a:pt x="1" y="1"/>
                </a:moveTo>
                <a:lnTo>
                  <a:pt x="1" y="17885"/>
                </a:lnTo>
                <a:cubicBezTo>
                  <a:pt x="1978" y="15698"/>
                  <a:pt x="5393" y="12909"/>
                  <a:pt x="10007" y="12909"/>
                </a:cubicBezTo>
                <a:cubicBezTo>
                  <a:pt x="12077" y="12909"/>
                  <a:pt x="14387" y="13470"/>
                  <a:pt x="16918" y="14898"/>
                </a:cubicBezTo>
                <a:cubicBezTo>
                  <a:pt x="20336" y="16821"/>
                  <a:pt x="23422" y="17673"/>
                  <a:pt x="26105" y="17673"/>
                </a:cubicBezTo>
                <a:cubicBezTo>
                  <a:pt x="32678" y="17673"/>
                  <a:pt x="36831" y="12562"/>
                  <a:pt x="37516" y="5581"/>
                </a:cubicBezTo>
                <a:cubicBezTo>
                  <a:pt x="37726" y="3499"/>
                  <a:pt x="37818" y="1629"/>
                  <a:pt x="37878" y="1"/>
                </a:cubicBez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012" scaled="0"/>
          </a:gradFill>
          <a:ln>
            <a:noFill/>
          </a:ln>
          <a:effectLst>
            <a:outerShdw blurRad="57150" rotWithShape="0" algn="bl" dir="129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4"/>
          <p:cNvSpPr/>
          <p:nvPr/>
        </p:nvSpPr>
        <p:spPr>
          <a:xfrm rot="10800000">
            <a:off x="7019141" y="4138700"/>
            <a:ext cx="2124861" cy="1003304"/>
          </a:xfrm>
          <a:custGeom>
            <a:rect b="b" l="l" r="r" t="t"/>
            <a:pathLst>
              <a:path extrusionOk="0" h="17885" w="37878">
                <a:moveTo>
                  <a:pt x="1" y="1"/>
                </a:moveTo>
                <a:lnTo>
                  <a:pt x="1" y="17885"/>
                </a:lnTo>
                <a:cubicBezTo>
                  <a:pt x="1978" y="15698"/>
                  <a:pt x="5393" y="12909"/>
                  <a:pt x="10007" y="12909"/>
                </a:cubicBezTo>
                <a:cubicBezTo>
                  <a:pt x="12077" y="12909"/>
                  <a:pt x="14387" y="13470"/>
                  <a:pt x="16918" y="14898"/>
                </a:cubicBezTo>
                <a:cubicBezTo>
                  <a:pt x="20336" y="16821"/>
                  <a:pt x="23422" y="17673"/>
                  <a:pt x="26105" y="17673"/>
                </a:cubicBezTo>
                <a:cubicBezTo>
                  <a:pt x="32678" y="17673"/>
                  <a:pt x="36831" y="12562"/>
                  <a:pt x="37516" y="5581"/>
                </a:cubicBezTo>
                <a:cubicBezTo>
                  <a:pt x="37726" y="3499"/>
                  <a:pt x="37818" y="1629"/>
                  <a:pt x="37878" y="1"/>
                </a:cubicBez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4"/>
          <p:cNvSpPr/>
          <p:nvPr/>
        </p:nvSpPr>
        <p:spPr>
          <a:xfrm>
            <a:off x="5509077" y="0"/>
            <a:ext cx="3634931" cy="1607850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4"/>
          <p:cNvSpPr/>
          <p:nvPr/>
        </p:nvSpPr>
        <p:spPr>
          <a:xfrm>
            <a:off x="6273550" y="1"/>
            <a:ext cx="2870449" cy="1269694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4"/>
          <p:cNvSpPr txBox="1"/>
          <p:nvPr/>
        </p:nvSpPr>
        <p:spPr>
          <a:xfrm>
            <a:off x="1462800" y="3663050"/>
            <a:ext cx="62184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CRÉDITOS: Esta plantilla de presentación fue creada por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que incluye iconos de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infografías e imágenes de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e ilustraciones de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Storyset</a:t>
            </a:r>
            <a:endParaRPr sz="12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2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6"/>
          <p:cNvSpPr/>
          <p:nvPr/>
        </p:nvSpPr>
        <p:spPr>
          <a:xfrm rot="960242">
            <a:off x="6715962" y="-1049700"/>
            <a:ext cx="3623897" cy="2051999"/>
          </a:xfrm>
          <a:custGeom>
            <a:rect b="b" l="l" r="r" t="t"/>
            <a:pathLst>
              <a:path extrusionOk="0" h="15028" w="26539">
                <a:moveTo>
                  <a:pt x="24818" y="1"/>
                </a:moveTo>
                <a:lnTo>
                  <a:pt x="0" y="6061"/>
                </a:lnTo>
                <a:cubicBezTo>
                  <a:pt x="0" y="6061"/>
                  <a:pt x="2232" y="6785"/>
                  <a:pt x="5156" y="10495"/>
                </a:cubicBezTo>
                <a:cubicBezTo>
                  <a:pt x="7196" y="13034"/>
                  <a:pt x="10155" y="15028"/>
                  <a:pt x="13488" y="15028"/>
                </a:cubicBezTo>
                <a:cubicBezTo>
                  <a:pt x="14985" y="15028"/>
                  <a:pt x="16557" y="14626"/>
                  <a:pt x="18155" y="13692"/>
                </a:cubicBezTo>
                <a:cubicBezTo>
                  <a:pt x="22317" y="11279"/>
                  <a:pt x="24005" y="7419"/>
                  <a:pt x="26538" y="6997"/>
                </a:cubicBezTo>
                <a:lnTo>
                  <a:pt x="24818" y="1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6"/>
          <p:cNvSpPr/>
          <p:nvPr/>
        </p:nvSpPr>
        <p:spPr>
          <a:xfrm flipH="1">
            <a:off x="-5" y="0"/>
            <a:ext cx="2581280" cy="1181093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gradFill>
            <a:gsLst>
              <a:gs pos="0">
                <a:srgbClr val="6A7FAA"/>
              </a:gs>
              <a:gs pos="100000">
                <a:srgbClr val="3A4458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6"/>
          <p:cNvSpPr/>
          <p:nvPr/>
        </p:nvSpPr>
        <p:spPr>
          <a:xfrm flipH="1" rot="9900045">
            <a:off x="6845495" y="4089885"/>
            <a:ext cx="2371582" cy="1342898"/>
          </a:xfrm>
          <a:custGeom>
            <a:rect b="b" l="l" r="r" t="t"/>
            <a:pathLst>
              <a:path extrusionOk="0" h="15028" w="26539">
                <a:moveTo>
                  <a:pt x="24818" y="1"/>
                </a:moveTo>
                <a:lnTo>
                  <a:pt x="0" y="6061"/>
                </a:lnTo>
                <a:cubicBezTo>
                  <a:pt x="0" y="6061"/>
                  <a:pt x="2232" y="6785"/>
                  <a:pt x="5156" y="10495"/>
                </a:cubicBezTo>
                <a:cubicBezTo>
                  <a:pt x="7196" y="13034"/>
                  <a:pt x="10155" y="15028"/>
                  <a:pt x="13488" y="15028"/>
                </a:cubicBezTo>
                <a:cubicBezTo>
                  <a:pt x="14985" y="15028"/>
                  <a:pt x="16557" y="14626"/>
                  <a:pt x="18155" y="13692"/>
                </a:cubicBezTo>
                <a:cubicBezTo>
                  <a:pt x="22317" y="11279"/>
                  <a:pt x="24005" y="7419"/>
                  <a:pt x="26538" y="6997"/>
                </a:cubicBezTo>
                <a:lnTo>
                  <a:pt x="24818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6"/>
          <p:cNvSpPr/>
          <p:nvPr/>
        </p:nvSpPr>
        <p:spPr>
          <a:xfrm rot="10800000">
            <a:off x="-2" y="4229212"/>
            <a:ext cx="3601266" cy="914288"/>
          </a:xfrm>
          <a:custGeom>
            <a:rect b="b" l="l" r="r" t="t"/>
            <a:pathLst>
              <a:path extrusionOk="0" h="14593" w="57480">
                <a:moveTo>
                  <a:pt x="934" y="0"/>
                </a:moveTo>
                <a:lnTo>
                  <a:pt x="0" y="273"/>
                </a:lnTo>
                <a:cubicBezTo>
                  <a:pt x="355" y="179"/>
                  <a:pt x="714" y="135"/>
                  <a:pt x="1072" y="135"/>
                </a:cubicBezTo>
                <a:cubicBezTo>
                  <a:pt x="2905" y="135"/>
                  <a:pt x="4719" y="1283"/>
                  <a:pt x="5879" y="2746"/>
                </a:cubicBezTo>
                <a:cubicBezTo>
                  <a:pt x="7267" y="4524"/>
                  <a:pt x="7990" y="6695"/>
                  <a:pt x="8927" y="8746"/>
                </a:cubicBezTo>
                <a:cubicBezTo>
                  <a:pt x="9860" y="10796"/>
                  <a:pt x="11098" y="12847"/>
                  <a:pt x="13117" y="13904"/>
                </a:cubicBezTo>
                <a:cubicBezTo>
                  <a:pt x="14057" y="14384"/>
                  <a:pt x="15081" y="14592"/>
                  <a:pt x="16124" y="14592"/>
                </a:cubicBezTo>
                <a:cubicBezTo>
                  <a:pt x="18023" y="14592"/>
                  <a:pt x="19986" y="13901"/>
                  <a:pt x="21621" y="12907"/>
                </a:cubicBezTo>
                <a:cubicBezTo>
                  <a:pt x="24186" y="11339"/>
                  <a:pt x="26266" y="9139"/>
                  <a:pt x="28738" y="7419"/>
                </a:cubicBezTo>
                <a:cubicBezTo>
                  <a:pt x="30653" y="6073"/>
                  <a:pt x="32956" y="5022"/>
                  <a:pt x="35240" y="5022"/>
                </a:cubicBezTo>
                <a:cubicBezTo>
                  <a:pt x="35872" y="5022"/>
                  <a:pt x="36502" y="5102"/>
                  <a:pt x="37122" y="5279"/>
                </a:cubicBezTo>
                <a:cubicBezTo>
                  <a:pt x="41134" y="6425"/>
                  <a:pt x="43153" y="10948"/>
                  <a:pt x="46712" y="13088"/>
                </a:cubicBezTo>
                <a:cubicBezTo>
                  <a:pt x="48136" y="13954"/>
                  <a:pt x="49799" y="14412"/>
                  <a:pt x="51460" y="14412"/>
                </a:cubicBezTo>
                <a:cubicBezTo>
                  <a:pt x="52228" y="14412"/>
                  <a:pt x="52996" y="14314"/>
                  <a:pt x="53740" y="14114"/>
                </a:cubicBezTo>
                <a:cubicBezTo>
                  <a:pt x="55127" y="13752"/>
                  <a:pt x="56394" y="13059"/>
                  <a:pt x="57479" y="12123"/>
                </a:cubicBezTo>
                <a:lnTo>
                  <a:pt x="57479" y="0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6"/>
          <p:cNvSpPr/>
          <p:nvPr/>
        </p:nvSpPr>
        <p:spPr>
          <a:xfrm rot="5400000">
            <a:off x="7451372" y="574563"/>
            <a:ext cx="2299479" cy="1085754"/>
          </a:xfrm>
          <a:custGeom>
            <a:rect b="b" l="l" r="r" t="t"/>
            <a:pathLst>
              <a:path extrusionOk="0" h="17885" w="37878">
                <a:moveTo>
                  <a:pt x="1" y="1"/>
                </a:moveTo>
                <a:lnTo>
                  <a:pt x="1" y="17885"/>
                </a:lnTo>
                <a:cubicBezTo>
                  <a:pt x="1978" y="15698"/>
                  <a:pt x="5393" y="12909"/>
                  <a:pt x="10007" y="12909"/>
                </a:cubicBezTo>
                <a:cubicBezTo>
                  <a:pt x="12077" y="12909"/>
                  <a:pt x="14387" y="13470"/>
                  <a:pt x="16918" y="14898"/>
                </a:cubicBezTo>
                <a:cubicBezTo>
                  <a:pt x="20336" y="16821"/>
                  <a:pt x="23422" y="17673"/>
                  <a:pt x="26105" y="17673"/>
                </a:cubicBezTo>
                <a:cubicBezTo>
                  <a:pt x="32678" y="17673"/>
                  <a:pt x="36831" y="12562"/>
                  <a:pt x="37516" y="5581"/>
                </a:cubicBezTo>
                <a:cubicBezTo>
                  <a:pt x="37726" y="3499"/>
                  <a:pt x="37818" y="1629"/>
                  <a:pt x="37878" y="1"/>
                </a:cubicBez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6"/>
          <p:cNvSpPr/>
          <p:nvPr/>
        </p:nvSpPr>
        <p:spPr>
          <a:xfrm flipH="1">
            <a:off x="72" y="1"/>
            <a:ext cx="2120539" cy="970302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6"/>
          <p:cNvSpPr/>
          <p:nvPr/>
        </p:nvSpPr>
        <p:spPr>
          <a:xfrm flipH="1" rot="839772">
            <a:off x="7672794" y="-468256"/>
            <a:ext cx="2371537" cy="1342872"/>
          </a:xfrm>
          <a:custGeom>
            <a:rect b="b" l="l" r="r" t="t"/>
            <a:pathLst>
              <a:path extrusionOk="0" h="15028" w="26539">
                <a:moveTo>
                  <a:pt x="24818" y="1"/>
                </a:moveTo>
                <a:lnTo>
                  <a:pt x="0" y="6061"/>
                </a:lnTo>
                <a:cubicBezTo>
                  <a:pt x="0" y="6061"/>
                  <a:pt x="2232" y="6785"/>
                  <a:pt x="5156" y="10495"/>
                </a:cubicBezTo>
                <a:cubicBezTo>
                  <a:pt x="7196" y="13034"/>
                  <a:pt x="10155" y="15028"/>
                  <a:pt x="13488" y="15028"/>
                </a:cubicBezTo>
                <a:cubicBezTo>
                  <a:pt x="14985" y="15028"/>
                  <a:pt x="16557" y="14626"/>
                  <a:pt x="18155" y="13692"/>
                </a:cubicBezTo>
                <a:cubicBezTo>
                  <a:pt x="22317" y="11279"/>
                  <a:pt x="24005" y="7419"/>
                  <a:pt x="26538" y="6997"/>
                </a:cubicBezTo>
                <a:lnTo>
                  <a:pt x="24818" y="1"/>
                </a:lnTo>
                <a:close/>
              </a:path>
            </a:pathLst>
          </a:custGeom>
          <a:gradFill>
            <a:gsLst>
              <a:gs pos="0">
                <a:srgbClr val="6A7FAA"/>
              </a:gs>
              <a:gs pos="100000">
                <a:srgbClr val="3A4458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/>
          <p:nvPr/>
        </p:nvSpPr>
        <p:spPr>
          <a:xfrm rot="3069786">
            <a:off x="7023853" y="-298423"/>
            <a:ext cx="3601290" cy="1639073"/>
          </a:xfrm>
          <a:custGeom>
            <a:rect b="b" l="l" r="r" t="t"/>
            <a:pathLst>
              <a:path extrusionOk="0" h="14593" w="57480">
                <a:moveTo>
                  <a:pt x="934" y="0"/>
                </a:moveTo>
                <a:lnTo>
                  <a:pt x="0" y="273"/>
                </a:lnTo>
                <a:cubicBezTo>
                  <a:pt x="355" y="179"/>
                  <a:pt x="714" y="135"/>
                  <a:pt x="1072" y="135"/>
                </a:cubicBezTo>
                <a:cubicBezTo>
                  <a:pt x="2905" y="135"/>
                  <a:pt x="4719" y="1283"/>
                  <a:pt x="5879" y="2746"/>
                </a:cubicBezTo>
                <a:cubicBezTo>
                  <a:pt x="7267" y="4524"/>
                  <a:pt x="7990" y="6695"/>
                  <a:pt x="8927" y="8746"/>
                </a:cubicBezTo>
                <a:cubicBezTo>
                  <a:pt x="9860" y="10796"/>
                  <a:pt x="11098" y="12847"/>
                  <a:pt x="13117" y="13904"/>
                </a:cubicBezTo>
                <a:cubicBezTo>
                  <a:pt x="14057" y="14384"/>
                  <a:pt x="15081" y="14592"/>
                  <a:pt x="16124" y="14592"/>
                </a:cubicBezTo>
                <a:cubicBezTo>
                  <a:pt x="18023" y="14592"/>
                  <a:pt x="19986" y="13901"/>
                  <a:pt x="21621" y="12907"/>
                </a:cubicBezTo>
                <a:cubicBezTo>
                  <a:pt x="24186" y="11339"/>
                  <a:pt x="26266" y="9139"/>
                  <a:pt x="28738" y="7419"/>
                </a:cubicBezTo>
                <a:cubicBezTo>
                  <a:pt x="30653" y="6073"/>
                  <a:pt x="32956" y="5022"/>
                  <a:pt x="35240" y="5022"/>
                </a:cubicBezTo>
                <a:cubicBezTo>
                  <a:pt x="35872" y="5022"/>
                  <a:pt x="36502" y="5102"/>
                  <a:pt x="37122" y="5279"/>
                </a:cubicBezTo>
                <a:cubicBezTo>
                  <a:pt x="41134" y="6425"/>
                  <a:pt x="43153" y="10948"/>
                  <a:pt x="46712" y="13088"/>
                </a:cubicBezTo>
                <a:cubicBezTo>
                  <a:pt x="48136" y="13954"/>
                  <a:pt x="49799" y="14412"/>
                  <a:pt x="51460" y="14412"/>
                </a:cubicBezTo>
                <a:cubicBezTo>
                  <a:pt x="52228" y="14412"/>
                  <a:pt x="52996" y="14314"/>
                  <a:pt x="53740" y="14114"/>
                </a:cubicBezTo>
                <a:cubicBezTo>
                  <a:pt x="55127" y="13752"/>
                  <a:pt x="56394" y="13059"/>
                  <a:pt x="57479" y="12123"/>
                </a:cubicBezTo>
                <a:lnTo>
                  <a:pt x="57479" y="0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720000" y="53940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1694950" y="3092900"/>
            <a:ext cx="2645400" cy="4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0"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4803650" y="3092900"/>
            <a:ext cx="2645400" cy="4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0"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" type="subTitle"/>
          </p:nvPr>
        </p:nvSpPr>
        <p:spPr>
          <a:xfrm>
            <a:off x="4917950" y="3530725"/>
            <a:ext cx="24168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7" name="Google Shape;47;p5"/>
          <p:cNvSpPr txBox="1"/>
          <p:nvPr>
            <p:ph idx="4" type="subTitle"/>
          </p:nvPr>
        </p:nvSpPr>
        <p:spPr>
          <a:xfrm>
            <a:off x="1809250" y="3530725"/>
            <a:ext cx="24168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8" name="Google Shape;48;p5"/>
          <p:cNvSpPr/>
          <p:nvPr/>
        </p:nvSpPr>
        <p:spPr>
          <a:xfrm rot="-5400000">
            <a:off x="-1396612" y="1343487"/>
            <a:ext cx="3601266" cy="914288"/>
          </a:xfrm>
          <a:custGeom>
            <a:rect b="b" l="l" r="r" t="t"/>
            <a:pathLst>
              <a:path extrusionOk="0" h="14593" w="57480">
                <a:moveTo>
                  <a:pt x="934" y="0"/>
                </a:moveTo>
                <a:lnTo>
                  <a:pt x="0" y="273"/>
                </a:lnTo>
                <a:cubicBezTo>
                  <a:pt x="355" y="179"/>
                  <a:pt x="714" y="135"/>
                  <a:pt x="1072" y="135"/>
                </a:cubicBezTo>
                <a:cubicBezTo>
                  <a:pt x="2905" y="135"/>
                  <a:pt x="4719" y="1283"/>
                  <a:pt x="5879" y="2746"/>
                </a:cubicBezTo>
                <a:cubicBezTo>
                  <a:pt x="7267" y="4524"/>
                  <a:pt x="7990" y="6695"/>
                  <a:pt x="8927" y="8746"/>
                </a:cubicBezTo>
                <a:cubicBezTo>
                  <a:pt x="9860" y="10796"/>
                  <a:pt x="11098" y="12847"/>
                  <a:pt x="13117" y="13904"/>
                </a:cubicBezTo>
                <a:cubicBezTo>
                  <a:pt x="14057" y="14384"/>
                  <a:pt x="15081" y="14592"/>
                  <a:pt x="16124" y="14592"/>
                </a:cubicBezTo>
                <a:cubicBezTo>
                  <a:pt x="18023" y="14592"/>
                  <a:pt x="19986" y="13901"/>
                  <a:pt x="21621" y="12907"/>
                </a:cubicBezTo>
                <a:cubicBezTo>
                  <a:pt x="24186" y="11339"/>
                  <a:pt x="26266" y="9139"/>
                  <a:pt x="28738" y="7419"/>
                </a:cubicBezTo>
                <a:cubicBezTo>
                  <a:pt x="30653" y="6073"/>
                  <a:pt x="32956" y="5022"/>
                  <a:pt x="35240" y="5022"/>
                </a:cubicBezTo>
                <a:cubicBezTo>
                  <a:pt x="35872" y="5022"/>
                  <a:pt x="36502" y="5102"/>
                  <a:pt x="37122" y="5279"/>
                </a:cubicBezTo>
                <a:cubicBezTo>
                  <a:pt x="41134" y="6425"/>
                  <a:pt x="43153" y="10948"/>
                  <a:pt x="46712" y="13088"/>
                </a:cubicBezTo>
                <a:cubicBezTo>
                  <a:pt x="48136" y="13954"/>
                  <a:pt x="49799" y="14412"/>
                  <a:pt x="51460" y="14412"/>
                </a:cubicBezTo>
                <a:cubicBezTo>
                  <a:pt x="52228" y="14412"/>
                  <a:pt x="52996" y="14314"/>
                  <a:pt x="53740" y="14114"/>
                </a:cubicBezTo>
                <a:cubicBezTo>
                  <a:pt x="55127" y="13752"/>
                  <a:pt x="56394" y="13059"/>
                  <a:pt x="57479" y="12123"/>
                </a:cubicBezTo>
                <a:lnTo>
                  <a:pt x="57479" y="0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5"/>
          <p:cNvSpPr/>
          <p:nvPr/>
        </p:nvSpPr>
        <p:spPr>
          <a:xfrm rot="5400000">
            <a:off x="6453784" y="2453285"/>
            <a:ext cx="4488326" cy="892107"/>
          </a:xfrm>
          <a:custGeom>
            <a:rect b="b" l="l" r="r" t="t"/>
            <a:pathLst>
              <a:path extrusionOk="0" h="14593" w="57480">
                <a:moveTo>
                  <a:pt x="934" y="0"/>
                </a:moveTo>
                <a:lnTo>
                  <a:pt x="0" y="273"/>
                </a:lnTo>
                <a:cubicBezTo>
                  <a:pt x="355" y="179"/>
                  <a:pt x="714" y="135"/>
                  <a:pt x="1072" y="135"/>
                </a:cubicBezTo>
                <a:cubicBezTo>
                  <a:pt x="2905" y="135"/>
                  <a:pt x="4719" y="1283"/>
                  <a:pt x="5879" y="2746"/>
                </a:cubicBezTo>
                <a:cubicBezTo>
                  <a:pt x="7267" y="4524"/>
                  <a:pt x="7990" y="6695"/>
                  <a:pt x="8927" y="8746"/>
                </a:cubicBezTo>
                <a:cubicBezTo>
                  <a:pt x="9860" y="10796"/>
                  <a:pt x="11098" y="12847"/>
                  <a:pt x="13117" y="13904"/>
                </a:cubicBezTo>
                <a:cubicBezTo>
                  <a:pt x="14057" y="14384"/>
                  <a:pt x="15081" y="14592"/>
                  <a:pt x="16124" y="14592"/>
                </a:cubicBezTo>
                <a:cubicBezTo>
                  <a:pt x="18023" y="14592"/>
                  <a:pt x="19986" y="13901"/>
                  <a:pt x="21621" y="12907"/>
                </a:cubicBezTo>
                <a:cubicBezTo>
                  <a:pt x="24186" y="11339"/>
                  <a:pt x="26266" y="9139"/>
                  <a:pt x="28738" y="7419"/>
                </a:cubicBezTo>
                <a:cubicBezTo>
                  <a:pt x="30653" y="6073"/>
                  <a:pt x="32956" y="5022"/>
                  <a:pt x="35240" y="5022"/>
                </a:cubicBezTo>
                <a:cubicBezTo>
                  <a:pt x="35872" y="5022"/>
                  <a:pt x="36502" y="5102"/>
                  <a:pt x="37122" y="5279"/>
                </a:cubicBezTo>
                <a:cubicBezTo>
                  <a:pt x="41134" y="6425"/>
                  <a:pt x="43153" y="10948"/>
                  <a:pt x="46712" y="13088"/>
                </a:cubicBezTo>
                <a:cubicBezTo>
                  <a:pt x="48136" y="13954"/>
                  <a:pt x="49799" y="14412"/>
                  <a:pt x="51460" y="14412"/>
                </a:cubicBezTo>
                <a:cubicBezTo>
                  <a:pt x="52228" y="14412"/>
                  <a:pt x="52996" y="14314"/>
                  <a:pt x="53740" y="14114"/>
                </a:cubicBezTo>
                <a:cubicBezTo>
                  <a:pt x="55127" y="13752"/>
                  <a:pt x="56394" y="13059"/>
                  <a:pt x="57479" y="12123"/>
                </a:cubicBezTo>
                <a:lnTo>
                  <a:pt x="57479" y="0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/>
          <p:nvPr/>
        </p:nvSpPr>
        <p:spPr>
          <a:xfrm flipH="1" rot="5400000">
            <a:off x="6768502" y="1611527"/>
            <a:ext cx="4022594" cy="799550"/>
          </a:xfrm>
          <a:custGeom>
            <a:rect b="b" l="l" r="r" t="t"/>
            <a:pathLst>
              <a:path extrusionOk="0" h="14593" w="57480">
                <a:moveTo>
                  <a:pt x="934" y="0"/>
                </a:moveTo>
                <a:lnTo>
                  <a:pt x="0" y="273"/>
                </a:lnTo>
                <a:cubicBezTo>
                  <a:pt x="355" y="179"/>
                  <a:pt x="714" y="135"/>
                  <a:pt x="1072" y="135"/>
                </a:cubicBezTo>
                <a:cubicBezTo>
                  <a:pt x="2905" y="135"/>
                  <a:pt x="4719" y="1283"/>
                  <a:pt x="5879" y="2746"/>
                </a:cubicBezTo>
                <a:cubicBezTo>
                  <a:pt x="7267" y="4524"/>
                  <a:pt x="7990" y="6695"/>
                  <a:pt x="8927" y="8746"/>
                </a:cubicBezTo>
                <a:cubicBezTo>
                  <a:pt x="9860" y="10796"/>
                  <a:pt x="11098" y="12847"/>
                  <a:pt x="13117" y="13904"/>
                </a:cubicBezTo>
                <a:cubicBezTo>
                  <a:pt x="14057" y="14384"/>
                  <a:pt x="15081" y="14592"/>
                  <a:pt x="16124" y="14592"/>
                </a:cubicBezTo>
                <a:cubicBezTo>
                  <a:pt x="18023" y="14592"/>
                  <a:pt x="19986" y="13901"/>
                  <a:pt x="21621" y="12907"/>
                </a:cubicBezTo>
                <a:cubicBezTo>
                  <a:pt x="24186" y="11339"/>
                  <a:pt x="26266" y="9139"/>
                  <a:pt x="28738" y="7419"/>
                </a:cubicBezTo>
                <a:cubicBezTo>
                  <a:pt x="30653" y="6073"/>
                  <a:pt x="32956" y="5022"/>
                  <a:pt x="35240" y="5022"/>
                </a:cubicBezTo>
                <a:cubicBezTo>
                  <a:pt x="35872" y="5022"/>
                  <a:pt x="36502" y="5102"/>
                  <a:pt x="37122" y="5279"/>
                </a:cubicBezTo>
                <a:cubicBezTo>
                  <a:pt x="41134" y="6425"/>
                  <a:pt x="43153" y="10948"/>
                  <a:pt x="46712" y="13088"/>
                </a:cubicBezTo>
                <a:cubicBezTo>
                  <a:pt x="48136" y="13954"/>
                  <a:pt x="49799" y="14412"/>
                  <a:pt x="51460" y="14412"/>
                </a:cubicBezTo>
                <a:cubicBezTo>
                  <a:pt x="52228" y="14412"/>
                  <a:pt x="52996" y="14314"/>
                  <a:pt x="53740" y="14114"/>
                </a:cubicBezTo>
                <a:cubicBezTo>
                  <a:pt x="55127" y="13752"/>
                  <a:pt x="56394" y="13059"/>
                  <a:pt x="57479" y="12123"/>
                </a:cubicBezTo>
                <a:lnTo>
                  <a:pt x="57479" y="0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6"/>
          <p:cNvSpPr/>
          <p:nvPr/>
        </p:nvSpPr>
        <p:spPr>
          <a:xfrm flipH="1" rot="10800000">
            <a:off x="-1012" y="4449965"/>
            <a:ext cx="1468909" cy="693536"/>
          </a:xfrm>
          <a:custGeom>
            <a:rect b="b" l="l" r="r" t="t"/>
            <a:pathLst>
              <a:path extrusionOk="0" h="17885" w="37878">
                <a:moveTo>
                  <a:pt x="1" y="1"/>
                </a:moveTo>
                <a:lnTo>
                  <a:pt x="1" y="17885"/>
                </a:lnTo>
                <a:cubicBezTo>
                  <a:pt x="1978" y="15698"/>
                  <a:pt x="5393" y="12909"/>
                  <a:pt x="10007" y="12909"/>
                </a:cubicBezTo>
                <a:cubicBezTo>
                  <a:pt x="12077" y="12909"/>
                  <a:pt x="14387" y="13470"/>
                  <a:pt x="16918" y="14898"/>
                </a:cubicBezTo>
                <a:cubicBezTo>
                  <a:pt x="20336" y="16821"/>
                  <a:pt x="23422" y="17673"/>
                  <a:pt x="26105" y="17673"/>
                </a:cubicBezTo>
                <a:cubicBezTo>
                  <a:pt x="32678" y="17673"/>
                  <a:pt x="36831" y="12562"/>
                  <a:pt x="37516" y="5581"/>
                </a:cubicBezTo>
                <a:cubicBezTo>
                  <a:pt x="37726" y="3499"/>
                  <a:pt x="37818" y="1629"/>
                  <a:pt x="37878" y="1"/>
                </a:cubicBez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012" scaled="0"/>
          </a:gradFill>
          <a:ln>
            <a:noFill/>
          </a:ln>
          <a:effectLst>
            <a:outerShdw blurRad="57150" rotWithShape="0" algn="bl" dir="129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6"/>
          <p:cNvSpPr/>
          <p:nvPr/>
        </p:nvSpPr>
        <p:spPr>
          <a:xfrm rot="10800000">
            <a:off x="10" y="4116418"/>
            <a:ext cx="2322075" cy="1027085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6"/>
          <p:cNvSpPr txBox="1"/>
          <p:nvPr>
            <p:ph type="title"/>
          </p:nvPr>
        </p:nvSpPr>
        <p:spPr>
          <a:xfrm>
            <a:off x="720000" y="53940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/>
          <p:nvPr/>
        </p:nvSpPr>
        <p:spPr>
          <a:xfrm>
            <a:off x="4500454" y="-685800"/>
            <a:ext cx="4923057" cy="2177631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7"/>
          <p:cNvSpPr txBox="1"/>
          <p:nvPr>
            <p:ph idx="1" type="body"/>
          </p:nvPr>
        </p:nvSpPr>
        <p:spPr>
          <a:xfrm>
            <a:off x="713100" y="1541250"/>
            <a:ext cx="4352700" cy="20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Char char="●"/>
              <a:defRPr>
                <a:solidFill>
                  <a:srgbClr val="434343"/>
                </a:solidFill>
              </a:defRPr>
            </a:lvl1pPr>
            <a:lvl2pPr indent="-2794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>
                <a:solidFill>
                  <a:srgbClr val="434343"/>
                </a:solidFill>
              </a:defRPr>
            </a:lvl2pPr>
            <a:lvl3pPr indent="-2794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>
                <a:solidFill>
                  <a:srgbClr val="434343"/>
                </a:solidFill>
              </a:defRPr>
            </a:lvl3pPr>
            <a:lvl4pPr indent="-2794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>
                <a:solidFill>
                  <a:srgbClr val="434343"/>
                </a:solidFill>
              </a:defRPr>
            </a:lvl6pPr>
            <a:lvl7pPr indent="-2730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>
                <a:solidFill>
                  <a:srgbClr val="434343"/>
                </a:solidFill>
              </a:defRPr>
            </a:lvl7pPr>
            <a:lvl8pPr indent="-2730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>
                <a:solidFill>
                  <a:srgbClr val="434343"/>
                </a:solidFill>
              </a:defRPr>
            </a:lvl8pPr>
            <a:lvl9pPr indent="-2667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8" name="Google Shape;58;p7"/>
          <p:cNvSpPr txBox="1"/>
          <p:nvPr>
            <p:ph type="title"/>
          </p:nvPr>
        </p:nvSpPr>
        <p:spPr>
          <a:xfrm>
            <a:off x="713100" y="539400"/>
            <a:ext cx="77178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9" name="Google Shape;59;p7"/>
          <p:cNvSpPr/>
          <p:nvPr/>
        </p:nvSpPr>
        <p:spPr>
          <a:xfrm rot="10800000">
            <a:off x="-2" y="4229212"/>
            <a:ext cx="3601266" cy="914288"/>
          </a:xfrm>
          <a:custGeom>
            <a:rect b="b" l="l" r="r" t="t"/>
            <a:pathLst>
              <a:path extrusionOk="0" h="14593" w="57480">
                <a:moveTo>
                  <a:pt x="934" y="0"/>
                </a:moveTo>
                <a:lnTo>
                  <a:pt x="0" y="273"/>
                </a:lnTo>
                <a:cubicBezTo>
                  <a:pt x="355" y="179"/>
                  <a:pt x="714" y="135"/>
                  <a:pt x="1072" y="135"/>
                </a:cubicBezTo>
                <a:cubicBezTo>
                  <a:pt x="2905" y="135"/>
                  <a:pt x="4719" y="1283"/>
                  <a:pt x="5879" y="2746"/>
                </a:cubicBezTo>
                <a:cubicBezTo>
                  <a:pt x="7267" y="4524"/>
                  <a:pt x="7990" y="6695"/>
                  <a:pt x="8927" y="8746"/>
                </a:cubicBezTo>
                <a:cubicBezTo>
                  <a:pt x="9860" y="10796"/>
                  <a:pt x="11098" y="12847"/>
                  <a:pt x="13117" y="13904"/>
                </a:cubicBezTo>
                <a:cubicBezTo>
                  <a:pt x="14057" y="14384"/>
                  <a:pt x="15081" y="14592"/>
                  <a:pt x="16124" y="14592"/>
                </a:cubicBezTo>
                <a:cubicBezTo>
                  <a:pt x="18023" y="14592"/>
                  <a:pt x="19986" y="13901"/>
                  <a:pt x="21621" y="12907"/>
                </a:cubicBezTo>
                <a:cubicBezTo>
                  <a:pt x="24186" y="11339"/>
                  <a:pt x="26266" y="9139"/>
                  <a:pt x="28738" y="7419"/>
                </a:cubicBezTo>
                <a:cubicBezTo>
                  <a:pt x="30653" y="6073"/>
                  <a:pt x="32956" y="5022"/>
                  <a:pt x="35240" y="5022"/>
                </a:cubicBezTo>
                <a:cubicBezTo>
                  <a:pt x="35872" y="5022"/>
                  <a:pt x="36502" y="5102"/>
                  <a:pt x="37122" y="5279"/>
                </a:cubicBezTo>
                <a:cubicBezTo>
                  <a:pt x="41134" y="6425"/>
                  <a:pt x="43153" y="10948"/>
                  <a:pt x="46712" y="13088"/>
                </a:cubicBezTo>
                <a:cubicBezTo>
                  <a:pt x="48136" y="13954"/>
                  <a:pt x="49799" y="14412"/>
                  <a:pt x="51460" y="14412"/>
                </a:cubicBezTo>
                <a:cubicBezTo>
                  <a:pt x="52228" y="14412"/>
                  <a:pt x="52996" y="14314"/>
                  <a:pt x="53740" y="14114"/>
                </a:cubicBezTo>
                <a:cubicBezTo>
                  <a:pt x="55127" y="13752"/>
                  <a:pt x="56394" y="13059"/>
                  <a:pt x="57479" y="12123"/>
                </a:cubicBezTo>
                <a:lnTo>
                  <a:pt x="57479" y="0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7"/>
          <p:cNvSpPr/>
          <p:nvPr/>
        </p:nvSpPr>
        <p:spPr>
          <a:xfrm rot="9931218">
            <a:off x="5881224" y="3134990"/>
            <a:ext cx="3623896" cy="2051989"/>
          </a:xfrm>
          <a:custGeom>
            <a:rect b="b" l="l" r="r" t="t"/>
            <a:pathLst>
              <a:path extrusionOk="0" h="15028" w="26539">
                <a:moveTo>
                  <a:pt x="24818" y="1"/>
                </a:moveTo>
                <a:lnTo>
                  <a:pt x="0" y="6061"/>
                </a:lnTo>
                <a:cubicBezTo>
                  <a:pt x="0" y="6061"/>
                  <a:pt x="2232" y="6785"/>
                  <a:pt x="5156" y="10495"/>
                </a:cubicBezTo>
                <a:cubicBezTo>
                  <a:pt x="7196" y="13034"/>
                  <a:pt x="10155" y="15028"/>
                  <a:pt x="13488" y="15028"/>
                </a:cubicBezTo>
                <a:cubicBezTo>
                  <a:pt x="14985" y="15028"/>
                  <a:pt x="16557" y="14626"/>
                  <a:pt x="18155" y="13692"/>
                </a:cubicBezTo>
                <a:cubicBezTo>
                  <a:pt x="22317" y="11279"/>
                  <a:pt x="24005" y="7419"/>
                  <a:pt x="26538" y="6997"/>
                </a:cubicBezTo>
                <a:lnTo>
                  <a:pt x="24818" y="1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7"/>
          <p:cNvSpPr/>
          <p:nvPr/>
        </p:nvSpPr>
        <p:spPr>
          <a:xfrm flipH="1" rot="10800000">
            <a:off x="2820353" y="2346300"/>
            <a:ext cx="6323649" cy="2797204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7"/>
          <p:cNvSpPr/>
          <p:nvPr/>
        </p:nvSpPr>
        <p:spPr>
          <a:xfrm flipH="1">
            <a:off x="6248695" y="4"/>
            <a:ext cx="2888955" cy="1364089"/>
          </a:xfrm>
          <a:custGeom>
            <a:rect b="b" l="l" r="r" t="t"/>
            <a:pathLst>
              <a:path extrusionOk="0" h="17885" w="37878">
                <a:moveTo>
                  <a:pt x="1" y="1"/>
                </a:moveTo>
                <a:lnTo>
                  <a:pt x="1" y="17885"/>
                </a:lnTo>
                <a:cubicBezTo>
                  <a:pt x="1978" y="15698"/>
                  <a:pt x="5393" y="12909"/>
                  <a:pt x="10007" y="12909"/>
                </a:cubicBezTo>
                <a:cubicBezTo>
                  <a:pt x="12077" y="12909"/>
                  <a:pt x="14387" y="13470"/>
                  <a:pt x="16918" y="14898"/>
                </a:cubicBezTo>
                <a:cubicBezTo>
                  <a:pt x="20336" y="16821"/>
                  <a:pt x="23422" y="17673"/>
                  <a:pt x="26105" y="17673"/>
                </a:cubicBezTo>
                <a:cubicBezTo>
                  <a:pt x="32678" y="17673"/>
                  <a:pt x="36831" y="12562"/>
                  <a:pt x="37516" y="5581"/>
                </a:cubicBezTo>
                <a:cubicBezTo>
                  <a:pt x="37726" y="3499"/>
                  <a:pt x="37818" y="1629"/>
                  <a:pt x="37878" y="1"/>
                </a:cubicBez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012" scaled="0"/>
          </a:gradFill>
          <a:ln>
            <a:noFill/>
          </a:ln>
          <a:effectLst>
            <a:outerShdw blurRad="57150" rotWithShape="0" algn="bl" dir="129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/>
          <p:nvPr/>
        </p:nvSpPr>
        <p:spPr>
          <a:xfrm rot="960242">
            <a:off x="6715962" y="-1049700"/>
            <a:ext cx="3623897" cy="2051999"/>
          </a:xfrm>
          <a:custGeom>
            <a:rect b="b" l="l" r="r" t="t"/>
            <a:pathLst>
              <a:path extrusionOk="0" h="15028" w="26539">
                <a:moveTo>
                  <a:pt x="24818" y="1"/>
                </a:moveTo>
                <a:lnTo>
                  <a:pt x="0" y="6061"/>
                </a:lnTo>
                <a:cubicBezTo>
                  <a:pt x="0" y="6061"/>
                  <a:pt x="2232" y="6785"/>
                  <a:pt x="5156" y="10495"/>
                </a:cubicBezTo>
                <a:cubicBezTo>
                  <a:pt x="7196" y="13034"/>
                  <a:pt x="10155" y="15028"/>
                  <a:pt x="13488" y="15028"/>
                </a:cubicBezTo>
                <a:cubicBezTo>
                  <a:pt x="14985" y="15028"/>
                  <a:pt x="16557" y="14626"/>
                  <a:pt x="18155" y="13692"/>
                </a:cubicBezTo>
                <a:cubicBezTo>
                  <a:pt x="22317" y="11279"/>
                  <a:pt x="24005" y="7419"/>
                  <a:pt x="26538" y="6997"/>
                </a:cubicBezTo>
                <a:lnTo>
                  <a:pt x="24818" y="1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8"/>
          <p:cNvSpPr txBox="1"/>
          <p:nvPr>
            <p:ph type="title"/>
          </p:nvPr>
        </p:nvSpPr>
        <p:spPr>
          <a:xfrm>
            <a:off x="1519225" y="1558200"/>
            <a:ext cx="6105600" cy="20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6" name="Google Shape;66;p8"/>
          <p:cNvSpPr/>
          <p:nvPr/>
        </p:nvSpPr>
        <p:spPr>
          <a:xfrm flipH="1">
            <a:off x="-5" y="0"/>
            <a:ext cx="2581280" cy="1181093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gradFill>
            <a:gsLst>
              <a:gs pos="0">
                <a:srgbClr val="6A7FAA"/>
              </a:gs>
              <a:gs pos="100000">
                <a:srgbClr val="3A4458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8"/>
          <p:cNvSpPr/>
          <p:nvPr/>
        </p:nvSpPr>
        <p:spPr>
          <a:xfrm flipH="1" rot="9900045">
            <a:off x="6803045" y="4091098"/>
            <a:ext cx="2371582" cy="1342898"/>
          </a:xfrm>
          <a:custGeom>
            <a:rect b="b" l="l" r="r" t="t"/>
            <a:pathLst>
              <a:path extrusionOk="0" h="15028" w="26539">
                <a:moveTo>
                  <a:pt x="24818" y="1"/>
                </a:moveTo>
                <a:lnTo>
                  <a:pt x="0" y="6061"/>
                </a:lnTo>
                <a:cubicBezTo>
                  <a:pt x="0" y="6061"/>
                  <a:pt x="2232" y="6785"/>
                  <a:pt x="5156" y="10495"/>
                </a:cubicBezTo>
                <a:cubicBezTo>
                  <a:pt x="7196" y="13034"/>
                  <a:pt x="10155" y="15028"/>
                  <a:pt x="13488" y="15028"/>
                </a:cubicBezTo>
                <a:cubicBezTo>
                  <a:pt x="14985" y="15028"/>
                  <a:pt x="16557" y="14626"/>
                  <a:pt x="18155" y="13692"/>
                </a:cubicBezTo>
                <a:cubicBezTo>
                  <a:pt x="22317" y="11279"/>
                  <a:pt x="24005" y="7419"/>
                  <a:pt x="26538" y="6997"/>
                </a:cubicBezTo>
                <a:lnTo>
                  <a:pt x="24818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8"/>
          <p:cNvSpPr/>
          <p:nvPr/>
        </p:nvSpPr>
        <p:spPr>
          <a:xfrm rot="10800000">
            <a:off x="-2" y="4249412"/>
            <a:ext cx="3601266" cy="914288"/>
          </a:xfrm>
          <a:custGeom>
            <a:rect b="b" l="l" r="r" t="t"/>
            <a:pathLst>
              <a:path extrusionOk="0" h="14593" w="57480">
                <a:moveTo>
                  <a:pt x="934" y="0"/>
                </a:moveTo>
                <a:lnTo>
                  <a:pt x="0" y="273"/>
                </a:lnTo>
                <a:cubicBezTo>
                  <a:pt x="355" y="179"/>
                  <a:pt x="714" y="135"/>
                  <a:pt x="1072" y="135"/>
                </a:cubicBezTo>
                <a:cubicBezTo>
                  <a:pt x="2905" y="135"/>
                  <a:pt x="4719" y="1283"/>
                  <a:pt x="5879" y="2746"/>
                </a:cubicBezTo>
                <a:cubicBezTo>
                  <a:pt x="7267" y="4524"/>
                  <a:pt x="7990" y="6695"/>
                  <a:pt x="8927" y="8746"/>
                </a:cubicBezTo>
                <a:cubicBezTo>
                  <a:pt x="9860" y="10796"/>
                  <a:pt x="11098" y="12847"/>
                  <a:pt x="13117" y="13904"/>
                </a:cubicBezTo>
                <a:cubicBezTo>
                  <a:pt x="14057" y="14384"/>
                  <a:pt x="15081" y="14592"/>
                  <a:pt x="16124" y="14592"/>
                </a:cubicBezTo>
                <a:cubicBezTo>
                  <a:pt x="18023" y="14592"/>
                  <a:pt x="19986" y="13901"/>
                  <a:pt x="21621" y="12907"/>
                </a:cubicBezTo>
                <a:cubicBezTo>
                  <a:pt x="24186" y="11339"/>
                  <a:pt x="26266" y="9139"/>
                  <a:pt x="28738" y="7419"/>
                </a:cubicBezTo>
                <a:cubicBezTo>
                  <a:pt x="30653" y="6073"/>
                  <a:pt x="32956" y="5022"/>
                  <a:pt x="35240" y="5022"/>
                </a:cubicBezTo>
                <a:cubicBezTo>
                  <a:pt x="35872" y="5022"/>
                  <a:pt x="36502" y="5102"/>
                  <a:pt x="37122" y="5279"/>
                </a:cubicBezTo>
                <a:cubicBezTo>
                  <a:pt x="41134" y="6425"/>
                  <a:pt x="43153" y="10948"/>
                  <a:pt x="46712" y="13088"/>
                </a:cubicBezTo>
                <a:cubicBezTo>
                  <a:pt x="48136" y="13954"/>
                  <a:pt x="49799" y="14412"/>
                  <a:pt x="51460" y="14412"/>
                </a:cubicBezTo>
                <a:cubicBezTo>
                  <a:pt x="52228" y="14412"/>
                  <a:pt x="52996" y="14314"/>
                  <a:pt x="53740" y="14114"/>
                </a:cubicBezTo>
                <a:cubicBezTo>
                  <a:pt x="55127" y="13752"/>
                  <a:pt x="56394" y="13059"/>
                  <a:pt x="57479" y="12123"/>
                </a:cubicBezTo>
                <a:lnTo>
                  <a:pt x="57479" y="0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8"/>
          <p:cNvSpPr/>
          <p:nvPr/>
        </p:nvSpPr>
        <p:spPr>
          <a:xfrm rot="5400000">
            <a:off x="7451372" y="606863"/>
            <a:ext cx="2299479" cy="1085754"/>
          </a:xfrm>
          <a:custGeom>
            <a:rect b="b" l="l" r="r" t="t"/>
            <a:pathLst>
              <a:path extrusionOk="0" h="17885" w="37878">
                <a:moveTo>
                  <a:pt x="1" y="1"/>
                </a:moveTo>
                <a:lnTo>
                  <a:pt x="1" y="17885"/>
                </a:lnTo>
                <a:cubicBezTo>
                  <a:pt x="1978" y="15698"/>
                  <a:pt x="5393" y="12909"/>
                  <a:pt x="10007" y="12909"/>
                </a:cubicBezTo>
                <a:cubicBezTo>
                  <a:pt x="12077" y="12909"/>
                  <a:pt x="14387" y="13470"/>
                  <a:pt x="16918" y="14898"/>
                </a:cubicBezTo>
                <a:cubicBezTo>
                  <a:pt x="20336" y="16821"/>
                  <a:pt x="23422" y="17673"/>
                  <a:pt x="26105" y="17673"/>
                </a:cubicBezTo>
                <a:cubicBezTo>
                  <a:pt x="32678" y="17673"/>
                  <a:pt x="36831" y="12562"/>
                  <a:pt x="37516" y="5581"/>
                </a:cubicBezTo>
                <a:cubicBezTo>
                  <a:pt x="37726" y="3499"/>
                  <a:pt x="37818" y="1629"/>
                  <a:pt x="37878" y="1"/>
                </a:cubicBez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8"/>
          <p:cNvSpPr/>
          <p:nvPr/>
        </p:nvSpPr>
        <p:spPr>
          <a:xfrm flipH="1">
            <a:off x="-3" y="1"/>
            <a:ext cx="2120539" cy="970302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8"/>
          <p:cNvSpPr/>
          <p:nvPr/>
        </p:nvSpPr>
        <p:spPr>
          <a:xfrm flipH="1" rot="839772">
            <a:off x="7672794" y="-468256"/>
            <a:ext cx="2371537" cy="1342872"/>
          </a:xfrm>
          <a:custGeom>
            <a:rect b="b" l="l" r="r" t="t"/>
            <a:pathLst>
              <a:path extrusionOk="0" h="15028" w="26539">
                <a:moveTo>
                  <a:pt x="24818" y="1"/>
                </a:moveTo>
                <a:lnTo>
                  <a:pt x="0" y="6061"/>
                </a:lnTo>
                <a:cubicBezTo>
                  <a:pt x="0" y="6061"/>
                  <a:pt x="2232" y="6785"/>
                  <a:pt x="5156" y="10495"/>
                </a:cubicBezTo>
                <a:cubicBezTo>
                  <a:pt x="7196" y="13034"/>
                  <a:pt x="10155" y="15028"/>
                  <a:pt x="13488" y="15028"/>
                </a:cubicBezTo>
                <a:cubicBezTo>
                  <a:pt x="14985" y="15028"/>
                  <a:pt x="16557" y="14626"/>
                  <a:pt x="18155" y="13692"/>
                </a:cubicBezTo>
                <a:cubicBezTo>
                  <a:pt x="22317" y="11279"/>
                  <a:pt x="24005" y="7419"/>
                  <a:pt x="26538" y="6997"/>
                </a:cubicBezTo>
                <a:lnTo>
                  <a:pt x="24818" y="1"/>
                </a:lnTo>
                <a:close/>
              </a:path>
            </a:pathLst>
          </a:custGeom>
          <a:gradFill>
            <a:gsLst>
              <a:gs pos="0">
                <a:srgbClr val="6A7FAA"/>
              </a:gs>
              <a:gs pos="100000">
                <a:srgbClr val="3A4458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/>
          <p:nvPr/>
        </p:nvSpPr>
        <p:spPr>
          <a:xfrm rot="-7703743">
            <a:off x="-1688547" y="3518903"/>
            <a:ext cx="3623912" cy="2051997"/>
          </a:xfrm>
          <a:custGeom>
            <a:rect b="b" l="l" r="r" t="t"/>
            <a:pathLst>
              <a:path extrusionOk="0" h="15028" w="26539">
                <a:moveTo>
                  <a:pt x="24818" y="1"/>
                </a:moveTo>
                <a:lnTo>
                  <a:pt x="0" y="6061"/>
                </a:lnTo>
                <a:cubicBezTo>
                  <a:pt x="0" y="6061"/>
                  <a:pt x="2232" y="6785"/>
                  <a:pt x="5156" y="10495"/>
                </a:cubicBezTo>
                <a:cubicBezTo>
                  <a:pt x="7196" y="13034"/>
                  <a:pt x="10155" y="15028"/>
                  <a:pt x="13488" y="15028"/>
                </a:cubicBezTo>
                <a:cubicBezTo>
                  <a:pt x="14985" y="15028"/>
                  <a:pt x="16557" y="14626"/>
                  <a:pt x="18155" y="13692"/>
                </a:cubicBezTo>
                <a:cubicBezTo>
                  <a:pt x="22317" y="11279"/>
                  <a:pt x="24005" y="7419"/>
                  <a:pt x="26538" y="6997"/>
                </a:cubicBezTo>
                <a:lnTo>
                  <a:pt x="24818" y="1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9"/>
          <p:cNvSpPr/>
          <p:nvPr/>
        </p:nvSpPr>
        <p:spPr>
          <a:xfrm rot="960242">
            <a:off x="5953962" y="-821100"/>
            <a:ext cx="3623897" cy="2051999"/>
          </a:xfrm>
          <a:custGeom>
            <a:rect b="b" l="l" r="r" t="t"/>
            <a:pathLst>
              <a:path extrusionOk="0" h="15028" w="26539">
                <a:moveTo>
                  <a:pt x="24818" y="1"/>
                </a:moveTo>
                <a:lnTo>
                  <a:pt x="0" y="6061"/>
                </a:lnTo>
                <a:cubicBezTo>
                  <a:pt x="0" y="6061"/>
                  <a:pt x="2232" y="6785"/>
                  <a:pt x="5156" y="10495"/>
                </a:cubicBezTo>
                <a:cubicBezTo>
                  <a:pt x="7196" y="13034"/>
                  <a:pt x="10155" y="15028"/>
                  <a:pt x="13488" y="15028"/>
                </a:cubicBezTo>
                <a:cubicBezTo>
                  <a:pt x="14985" y="15028"/>
                  <a:pt x="16557" y="14626"/>
                  <a:pt x="18155" y="13692"/>
                </a:cubicBezTo>
                <a:cubicBezTo>
                  <a:pt x="22317" y="11279"/>
                  <a:pt x="24005" y="7419"/>
                  <a:pt x="26538" y="6997"/>
                </a:cubicBezTo>
                <a:lnTo>
                  <a:pt x="24818" y="1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9"/>
          <p:cNvSpPr txBox="1"/>
          <p:nvPr>
            <p:ph type="title"/>
          </p:nvPr>
        </p:nvSpPr>
        <p:spPr>
          <a:xfrm>
            <a:off x="1580400" y="1384388"/>
            <a:ext cx="5983200" cy="8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6" name="Google Shape;76;p9"/>
          <p:cNvSpPr txBox="1"/>
          <p:nvPr>
            <p:ph idx="1" type="subTitle"/>
          </p:nvPr>
        </p:nvSpPr>
        <p:spPr>
          <a:xfrm>
            <a:off x="2384225" y="2281313"/>
            <a:ext cx="4368000" cy="14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9"/>
          <p:cNvSpPr/>
          <p:nvPr/>
        </p:nvSpPr>
        <p:spPr>
          <a:xfrm flipH="1">
            <a:off x="-2" y="0"/>
            <a:ext cx="3494041" cy="1545529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gradFill>
            <a:gsLst>
              <a:gs pos="0">
                <a:srgbClr val="6A7FAA"/>
              </a:gs>
              <a:gs pos="100000">
                <a:srgbClr val="3A4458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9"/>
          <p:cNvSpPr/>
          <p:nvPr/>
        </p:nvSpPr>
        <p:spPr>
          <a:xfrm flipH="1" rot="9900054">
            <a:off x="7062738" y="4227552"/>
            <a:ext cx="2120114" cy="1200502"/>
          </a:xfrm>
          <a:custGeom>
            <a:rect b="b" l="l" r="r" t="t"/>
            <a:pathLst>
              <a:path extrusionOk="0" h="15028" w="26539">
                <a:moveTo>
                  <a:pt x="24818" y="1"/>
                </a:moveTo>
                <a:lnTo>
                  <a:pt x="0" y="6061"/>
                </a:lnTo>
                <a:cubicBezTo>
                  <a:pt x="0" y="6061"/>
                  <a:pt x="2232" y="6785"/>
                  <a:pt x="5156" y="10495"/>
                </a:cubicBezTo>
                <a:cubicBezTo>
                  <a:pt x="7196" y="13034"/>
                  <a:pt x="10155" y="15028"/>
                  <a:pt x="13488" y="15028"/>
                </a:cubicBezTo>
                <a:cubicBezTo>
                  <a:pt x="14985" y="15028"/>
                  <a:pt x="16557" y="14626"/>
                  <a:pt x="18155" y="13692"/>
                </a:cubicBezTo>
                <a:cubicBezTo>
                  <a:pt x="22317" y="11279"/>
                  <a:pt x="24005" y="7419"/>
                  <a:pt x="26538" y="6997"/>
                </a:cubicBezTo>
                <a:lnTo>
                  <a:pt x="24818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9"/>
          <p:cNvSpPr/>
          <p:nvPr/>
        </p:nvSpPr>
        <p:spPr>
          <a:xfrm rot="10800000">
            <a:off x="11" y="4229212"/>
            <a:ext cx="3601266" cy="914288"/>
          </a:xfrm>
          <a:custGeom>
            <a:rect b="b" l="l" r="r" t="t"/>
            <a:pathLst>
              <a:path extrusionOk="0" h="14593" w="57480">
                <a:moveTo>
                  <a:pt x="934" y="0"/>
                </a:moveTo>
                <a:lnTo>
                  <a:pt x="0" y="273"/>
                </a:lnTo>
                <a:cubicBezTo>
                  <a:pt x="355" y="179"/>
                  <a:pt x="714" y="135"/>
                  <a:pt x="1072" y="135"/>
                </a:cubicBezTo>
                <a:cubicBezTo>
                  <a:pt x="2905" y="135"/>
                  <a:pt x="4719" y="1283"/>
                  <a:pt x="5879" y="2746"/>
                </a:cubicBezTo>
                <a:cubicBezTo>
                  <a:pt x="7267" y="4524"/>
                  <a:pt x="7990" y="6695"/>
                  <a:pt x="8927" y="8746"/>
                </a:cubicBezTo>
                <a:cubicBezTo>
                  <a:pt x="9860" y="10796"/>
                  <a:pt x="11098" y="12847"/>
                  <a:pt x="13117" y="13904"/>
                </a:cubicBezTo>
                <a:cubicBezTo>
                  <a:pt x="14057" y="14384"/>
                  <a:pt x="15081" y="14592"/>
                  <a:pt x="16124" y="14592"/>
                </a:cubicBezTo>
                <a:cubicBezTo>
                  <a:pt x="18023" y="14592"/>
                  <a:pt x="19986" y="13901"/>
                  <a:pt x="21621" y="12907"/>
                </a:cubicBezTo>
                <a:cubicBezTo>
                  <a:pt x="24186" y="11339"/>
                  <a:pt x="26266" y="9139"/>
                  <a:pt x="28738" y="7419"/>
                </a:cubicBezTo>
                <a:cubicBezTo>
                  <a:pt x="30653" y="6073"/>
                  <a:pt x="32956" y="5022"/>
                  <a:pt x="35240" y="5022"/>
                </a:cubicBezTo>
                <a:cubicBezTo>
                  <a:pt x="35872" y="5022"/>
                  <a:pt x="36502" y="5102"/>
                  <a:pt x="37122" y="5279"/>
                </a:cubicBezTo>
                <a:cubicBezTo>
                  <a:pt x="41134" y="6425"/>
                  <a:pt x="43153" y="10948"/>
                  <a:pt x="46712" y="13088"/>
                </a:cubicBezTo>
                <a:cubicBezTo>
                  <a:pt x="48136" y="13954"/>
                  <a:pt x="49799" y="14412"/>
                  <a:pt x="51460" y="14412"/>
                </a:cubicBezTo>
                <a:cubicBezTo>
                  <a:pt x="52228" y="14412"/>
                  <a:pt x="52996" y="14314"/>
                  <a:pt x="53740" y="14114"/>
                </a:cubicBezTo>
                <a:cubicBezTo>
                  <a:pt x="55127" y="13752"/>
                  <a:pt x="56394" y="13059"/>
                  <a:pt x="57479" y="12123"/>
                </a:cubicBezTo>
                <a:lnTo>
                  <a:pt x="57479" y="0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9"/>
          <p:cNvSpPr/>
          <p:nvPr/>
        </p:nvSpPr>
        <p:spPr>
          <a:xfrm rot="5400000">
            <a:off x="7451372" y="606863"/>
            <a:ext cx="2299479" cy="1085754"/>
          </a:xfrm>
          <a:custGeom>
            <a:rect b="b" l="l" r="r" t="t"/>
            <a:pathLst>
              <a:path extrusionOk="0" h="17885" w="37878">
                <a:moveTo>
                  <a:pt x="1" y="1"/>
                </a:moveTo>
                <a:lnTo>
                  <a:pt x="1" y="17885"/>
                </a:lnTo>
                <a:cubicBezTo>
                  <a:pt x="1978" y="15698"/>
                  <a:pt x="5393" y="12909"/>
                  <a:pt x="10007" y="12909"/>
                </a:cubicBezTo>
                <a:cubicBezTo>
                  <a:pt x="12077" y="12909"/>
                  <a:pt x="14387" y="13470"/>
                  <a:pt x="16918" y="14898"/>
                </a:cubicBezTo>
                <a:cubicBezTo>
                  <a:pt x="20336" y="16821"/>
                  <a:pt x="23422" y="17673"/>
                  <a:pt x="26105" y="17673"/>
                </a:cubicBezTo>
                <a:cubicBezTo>
                  <a:pt x="32678" y="17673"/>
                  <a:pt x="36831" y="12562"/>
                  <a:pt x="37516" y="5581"/>
                </a:cubicBezTo>
                <a:cubicBezTo>
                  <a:pt x="37726" y="3499"/>
                  <a:pt x="37818" y="1629"/>
                  <a:pt x="37878" y="1"/>
                </a:cubicBez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9"/>
          <p:cNvSpPr/>
          <p:nvPr/>
        </p:nvSpPr>
        <p:spPr>
          <a:xfrm flipH="1">
            <a:off x="28" y="1"/>
            <a:ext cx="2870449" cy="1269694"/>
          </a:xfrm>
          <a:custGeom>
            <a:rect b="b" l="l" r="r" t="t"/>
            <a:pathLst>
              <a:path extrusionOk="0" h="18156" w="41046">
                <a:moveTo>
                  <a:pt x="41014" y="1"/>
                </a:moveTo>
                <a:lnTo>
                  <a:pt x="0" y="32"/>
                </a:lnTo>
                <a:cubicBezTo>
                  <a:pt x="6666" y="1962"/>
                  <a:pt x="6816" y="6997"/>
                  <a:pt x="11882" y="9139"/>
                </a:cubicBezTo>
                <a:cubicBezTo>
                  <a:pt x="13259" y="9722"/>
                  <a:pt x="14494" y="9957"/>
                  <a:pt x="15619" y="9957"/>
                </a:cubicBezTo>
                <a:cubicBezTo>
                  <a:pt x="19621" y="9957"/>
                  <a:pt x="22224" y="6981"/>
                  <a:pt x="24789" y="6063"/>
                </a:cubicBezTo>
                <a:cubicBezTo>
                  <a:pt x="25615" y="5770"/>
                  <a:pt x="26455" y="5593"/>
                  <a:pt x="27282" y="5593"/>
                </a:cubicBezTo>
                <a:cubicBezTo>
                  <a:pt x="29778" y="5593"/>
                  <a:pt x="32169" y="7203"/>
                  <a:pt x="33776" y="12095"/>
                </a:cubicBezTo>
                <a:cubicBezTo>
                  <a:pt x="35465" y="17221"/>
                  <a:pt x="38842" y="18155"/>
                  <a:pt x="41045" y="18155"/>
                </a:cubicBezTo>
                <a:lnTo>
                  <a:pt x="41014" y="1"/>
                </a:lnTo>
                <a:close/>
              </a:path>
            </a:pathLst>
          </a:custGeom>
          <a:gradFill>
            <a:gsLst>
              <a:gs pos="0">
                <a:srgbClr val="4C5F86"/>
              </a:gs>
              <a:gs pos="100000">
                <a:srgbClr val="1D2A44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9"/>
          <p:cNvSpPr/>
          <p:nvPr/>
        </p:nvSpPr>
        <p:spPr>
          <a:xfrm flipH="1" rot="4435133">
            <a:off x="7706553" y="410799"/>
            <a:ext cx="2243138" cy="1270165"/>
          </a:xfrm>
          <a:custGeom>
            <a:rect b="b" l="l" r="r" t="t"/>
            <a:pathLst>
              <a:path extrusionOk="0" h="15028" w="26539">
                <a:moveTo>
                  <a:pt x="24818" y="1"/>
                </a:moveTo>
                <a:lnTo>
                  <a:pt x="0" y="6061"/>
                </a:lnTo>
                <a:cubicBezTo>
                  <a:pt x="0" y="6061"/>
                  <a:pt x="2232" y="6785"/>
                  <a:pt x="5156" y="10495"/>
                </a:cubicBezTo>
                <a:cubicBezTo>
                  <a:pt x="7196" y="13034"/>
                  <a:pt x="10155" y="15028"/>
                  <a:pt x="13488" y="15028"/>
                </a:cubicBezTo>
                <a:cubicBezTo>
                  <a:pt x="14985" y="15028"/>
                  <a:pt x="16557" y="14626"/>
                  <a:pt x="18155" y="13692"/>
                </a:cubicBezTo>
                <a:cubicBezTo>
                  <a:pt x="22317" y="11279"/>
                  <a:pt x="24005" y="7419"/>
                  <a:pt x="26538" y="6997"/>
                </a:cubicBezTo>
                <a:lnTo>
                  <a:pt x="24818" y="1"/>
                </a:lnTo>
                <a:close/>
              </a:path>
            </a:pathLst>
          </a:custGeom>
          <a:gradFill>
            <a:gsLst>
              <a:gs pos="0">
                <a:srgbClr val="6A7FAA"/>
              </a:gs>
              <a:gs pos="100000">
                <a:srgbClr val="3A4458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 txBox="1"/>
          <p:nvPr>
            <p:ph type="title"/>
          </p:nvPr>
        </p:nvSpPr>
        <p:spPr>
          <a:xfrm>
            <a:off x="713100" y="539400"/>
            <a:ext cx="7710900" cy="6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4C5F86"/>
            </a:gs>
            <a:gs pos="100000">
              <a:srgbClr val="1D2A4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hilosopher"/>
              <a:buNone/>
              <a:defRPr sz="3500">
                <a:solidFill>
                  <a:schemeClr val="dk1"/>
                </a:solidFill>
                <a:latin typeface="Philosopher"/>
                <a:ea typeface="Philosopher"/>
                <a:cs typeface="Philosopher"/>
                <a:sym typeface="Philosop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hilosopher"/>
              <a:buNone/>
              <a:defRPr sz="3500">
                <a:solidFill>
                  <a:schemeClr val="dk1"/>
                </a:solidFill>
                <a:latin typeface="Philosopher"/>
                <a:ea typeface="Philosopher"/>
                <a:cs typeface="Philosopher"/>
                <a:sym typeface="Philosop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hilosopher"/>
              <a:buNone/>
              <a:defRPr sz="3500">
                <a:solidFill>
                  <a:schemeClr val="dk1"/>
                </a:solidFill>
                <a:latin typeface="Philosopher"/>
                <a:ea typeface="Philosopher"/>
                <a:cs typeface="Philosopher"/>
                <a:sym typeface="Philosop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hilosopher"/>
              <a:buNone/>
              <a:defRPr sz="3500">
                <a:solidFill>
                  <a:schemeClr val="dk1"/>
                </a:solidFill>
                <a:latin typeface="Philosopher"/>
                <a:ea typeface="Philosopher"/>
                <a:cs typeface="Philosopher"/>
                <a:sym typeface="Philosop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hilosopher"/>
              <a:buNone/>
              <a:defRPr sz="3500">
                <a:solidFill>
                  <a:schemeClr val="dk1"/>
                </a:solidFill>
                <a:latin typeface="Philosopher"/>
                <a:ea typeface="Philosopher"/>
                <a:cs typeface="Philosopher"/>
                <a:sym typeface="Philosop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hilosopher"/>
              <a:buNone/>
              <a:defRPr sz="3500">
                <a:solidFill>
                  <a:schemeClr val="dk1"/>
                </a:solidFill>
                <a:latin typeface="Philosopher"/>
                <a:ea typeface="Philosopher"/>
                <a:cs typeface="Philosopher"/>
                <a:sym typeface="Philosop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hilosopher"/>
              <a:buNone/>
              <a:defRPr sz="3500">
                <a:solidFill>
                  <a:schemeClr val="dk1"/>
                </a:solidFill>
                <a:latin typeface="Philosopher"/>
                <a:ea typeface="Philosopher"/>
                <a:cs typeface="Philosopher"/>
                <a:sym typeface="Philosop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hilosopher"/>
              <a:buNone/>
              <a:defRPr sz="3500">
                <a:solidFill>
                  <a:schemeClr val="dk1"/>
                </a:solidFill>
                <a:latin typeface="Philosopher"/>
                <a:ea typeface="Philosopher"/>
                <a:cs typeface="Philosopher"/>
                <a:sym typeface="Philosop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hilosopher"/>
              <a:buNone/>
              <a:defRPr sz="3500">
                <a:solidFill>
                  <a:schemeClr val="dk1"/>
                </a:solidFill>
                <a:latin typeface="Philosopher"/>
                <a:ea typeface="Philosopher"/>
                <a:cs typeface="Philosopher"/>
                <a:sym typeface="Philosop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34.png"/><Relationship Id="rId5" Type="http://schemas.openxmlformats.org/officeDocument/2006/relationships/image" Target="../media/image27.png"/><Relationship Id="rId6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36.png"/><Relationship Id="rId5" Type="http://schemas.openxmlformats.org/officeDocument/2006/relationships/image" Target="../media/image39.png"/><Relationship Id="rId6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gif"/><Relationship Id="rId4" Type="http://schemas.openxmlformats.org/officeDocument/2006/relationships/image" Target="../media/image9.gif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gif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gif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gif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C5F86"/>
            </a:gs>
            <a:gs pos="100000">
              <a:srgbClr val="1D2A4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7"/>
          <p:cNvSpPr txBox="1"/>
          <p:nvPr>
            <p:ph type="ctrTitle"/>
          </p:nvPr>
        </p:nvSpPr>
        <p:spPr>
          <a:xfrm>
            <a:off x="670200" y="1571800"/>
            <a:ext cx="7803600" cy="14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Boost &amp; Power-Up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Manager</a:t>
            </a:r>
            <a:endParaRPr/>
          </a:p>
        </p:txBody>
      </p:sp>
      <p:sp>
        <p:nvSpPr>
          <p:cNvPr id="405" name="Google Shape;405;p37"/>
          <p:cNvSpPr txBox="1"/>
          <p:nvPr>
            <p:ph idx="1" type="subTitle"/>
          </p:nvPr>
        </p:nvSpPr>
        <p:spPr>
          <a:xfrm>
            <a:off x="2605500" y="3110300"/>
            <a:ext cx="39330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Andreu Landa Muñoz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6"/>
          <p:cNvSpPr txBox="1"/>
          <p:nvPr>
            <p:ph type="title"/>
          </p:nvPr>
        </p:nvSpPr>
        <p:spPr>
          <a:xfrm>
            <a:off x="1403250" y="2112625"/>
            <a:ext cx="5624100" cy="1369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Power-Ups &amp; Boost in RPG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7"/>
          <p:cNvSpPr txBox="1"/>
          <p:nvPr>
            <p:ph idx="1" type="subTitle"/>
          </p:nvPr>
        </p:nvSpPr>
        <p:spPr>
          <a:xfrm>
            <a:off x="2388000" y="1721413"/>
            <a:ext cx="4368000" cy="14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Power-Ups are very important in role playing games, character in this genre have different attributes that can improve while you are playing gaining experience or getting objects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8"/>
          <p:cNvSpPr txBox="1"/>
          <p:nvPr>
            <p:ph type="title"/>
          </p:nvPr>
        </p:nvSpPr>
        <p:spPr>
          <a:xfrm>
            <a:off x="720000" y="53940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Dark Souls</a:t>
            </a:r>
            <a:endParaRPr/>
          </a:p>
        </p:txBody>
      </p:sp>
      <p:pic>
        <p:nvPicPr>
          <p:cNvPr id="492" name="Google Shape;49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613" y="1162750"/>
            <a:ext cx="5964776" cy="3356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8"/>
          <p:cNvSpPr txBox="1"/>
          <p:nvPr/>
        </p:nvSpPr>
        <p:spPr>
          <a:xfrm>
            <a:off x="2985600" y="4519350"/>
            <a:ext cx="317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Class Select - Dark Souls 3</a:t>
            </a:r>
            <a:endParaRPr sz="10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9"/>
          <p:cNvSpPr txBox="1"/>
          <p:nvPr>
            <p:ph type="title"/>
          </p:nvPr>
        </p:nvSpPr>
        <p:spPr>
          <a:xfrm>
            <a:off x="720000" y="53940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Dark Souls</a:t>
            </a:r>
            <a:endParaRPr/>
          </a:p>
        </p:txBody>
      </p:sp>
      <p:pic>
        <p:nvPicPr>
          <p:cNvPr id="499" name="Google Shape;49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625" y="1185426"/>
            <a:ext cx="5964776" cy="3333924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49"/>
          <p:cNvSpPr txBox="1"/>
          <p:nvPr/>
        </p:nvSpPr>
        <p:spPr>
          <a:xfrm>
            <a:off x="3149850" y="4519350"/>
            <a:ext cx="284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Level Up Menu - Dark Souls 3</a:t>
            </a:r>
            <a:endParaRPr sz="10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0"/>
          <p:cNvSpPr txBox="1"/>
          <p:nvPr>
            <p:ph type="title"/>
          </p:nvPr>
        </p:nvSpPr>
        <p:spPr>
          <a:xfrm>
            <a:off x="720000" y="53940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Shakes &amp; Fidgets</a:t>
            </a:r>
            <a:endParaRPr/>
          </a:p>
        </p:txBody>
      </p:sp>
      <p:pic>
        <p:nvPicPr>
          <p:cNvPr id="506" name="Google Shape;506;p50"/>
          <p:cNvPicPr preferRelativeResize="0"/>
          <p:nvPr/>
        </p:nvPicPr>
        <p:blipFill rotWithShape="1">
          <a:blip r:embed="rId3">
            <a:alphaModFix/>
          </a:blip>
          <a:srcRect b="0" l="24298" r="14449" t="18666"/>
          <a:stretch/>
        </p:blipFill>
        <p:spPr>
          <a:xfrm>
            <a:off x="649475" y="1575150"/>
            <a:ext cx="2777049" cy="20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50"/>
          <p:cNvPicPr preferRelativeResize="0"/>
          <p:nvPr/>
        </p:nvPicPr>
        <p:blipFill rotWithShape="1">
          <a:blip r:embed="rId4">
            <a:alphaModFix/>
          </a:blip>
          <a:srcRect b="24998" l="0" r="0" t="0"/>
          <a:stretch/>
        </p:blipFill>
        <p:spPr>
          <a:xfrm>
            <a:off x="3680325" y="1370098"/>
            <a:ext cx="4691675" cy="264152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50"/>
          <p:cNvSpPr txBox="1"/>
          <p:nvPr/>
        </p:nvSpPr>
        <p:spPr>
          <a:xfrm>
            <a:off x="1153300" y="3651350"/>
            <a:ext cx="1769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Choosing Class</a:t>
            </a:r>
            <a:endParaRPr sz="10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09" name="Google Shape;509;p50"/>
          <p:cNvSpPr txBox="1"/>
          <p:nvPr/>
        </p:nvSpPr>
        <p:spPr>
          <a:xfrm>
            <a:off x="5141463" y="4011625"/>
            <a:ext cx="1769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Weapon Shop Menu</a:t>
            </a:r>
            <a:endParaRPr sz="10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1"/>
          <p:cNvSpPr txBox="1"/>
          <p:nvPr>
            <p:ph type="title"/>
          </p:nvPr>
        </p:nvSpPr>
        <p:spPr>
          <a:xfrm>
            <a:off x="720000" y="53940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Pokemon</a:t>
            </a:r>
            <a:endParaRPr/>
          </a:p>
        </p:txBody>
      </p:sp>
      <p:pic>
        <p:nvPicPr>
          <p:cNvPr id="515" name="Google Shape;51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25" y="1252538"/>
            <a:ext cx="3352800" cy="26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51"/>
          <p:cNvPicPr preferRelativeResize="0"/>
          <p:nvPr/>
        </p:nvPicPr>
        <p:blipFill rotWithShape="1">
          <a:blip r:embed="rId4">
            <a:alphaModFix/>
          </a:blip>
          <a:srcRect b="2702" l="2819" r="50351" t="2788"/>
          <a:stretch/>
        </p:blipFill>
        <p:spPr>
          <a:xfrm>
            <a:off x="4494025" y="1336263"/>
            <a:ext cx="3198400" cy="24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51"/>
          <p:cNvSpPr txBox="1"/>
          <p:nvPr/>
        </p:nvSpPr>
        <p:spPr>
          <a:xfrm>
            <a:off x="1396025" y="3890975"/>
            <a:ext cx="2209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Pokemon’s Menu - Pokemon Diamond</a:t>
            </a:r>
            <a:endParaRPr sz="10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18" name="Google Shape;518;p51"/>
          <p:cNvSpPr txBox="1"/>
          <p:nvPr/>
        </p:nvSpPr>
        <p:spPr>
          <a:xfrm>
            <a:off x="4988325" y="3807225"/>
            <a:ext cx="2209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Pokemon’s Menu - Pokemon Black</a:t>
            </a:r>
            <a:endParaRPr sz="10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2"/>
          <p:cNvSpPr txBox="1"/>
          <p:nvPr>
            <p:ph type="title"/>
          </p:nvPr>
        </p:nvSpPr>
        <p:spPr>
          <a:xfrm>
            <a:off x="720000" y="53940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Pokemon</a:t>
            </a:r>
            <a:endParaRPr/>
          </a:p>
        </p:txBody>
      </p:sp>
      <p:pic>
        <p:nvPicPr>
          <p:cNvPr id="524" name="Google Shape;52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625" y="1419000"/>
            <a:ext cx="3458200" cy="230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3625" y="1425091"/>
            <a:ext cx="3458200" cy="2293333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52"/>
          <p:cNvSpPr txBox="1"/>
          <p:nvPr/>
        </p:nvSpPr>
        <p:spPr>
          <a:xfrm>
            <a:off x="1399975" y="3718425"/>
            <a:ext cx="2575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Debuffs enemy pokemon</a:t>
            </a:r>
            <a:endParaRPr sz="10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27" name="Google Shape;527;p52"/>
          <p:cNvSpPr txBox="1"/>
          <p:nvPr/>
        </p:nvSpPr>
        <p:spPr>
          <a:xfrm>
            <a:off x="5244975" y="3718425"/>
            <a:ext cx="2575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B</a:t>
            </a: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uffs ally pokemon</a:t>
            </a:r>
            <a:endParaRPr sz="10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3"/>
          <p:cNvSpPr txBox="1"/>
          <p:nvPr>
            <p:ph type="title"/>
          </p:nvPr>
        </p:nvSpPr>
        <p:spPr>
          <a:xfrm>
            <a:off x="720000" y="53940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Vampire Survivor</a:t>
            </a:r>
            <a:endParaRPr/>
          </a:p>
        </p:txBody>
      </p:sp>
      <p:pic>
        <p:nvPicPr>
          <p:cNvPr id="533" name="Google Shape;533;p53"/>
          <p:cNvPicPr preferRelativeResize="0"/>
          <p:nvPr/>
        </p:nvPicPr>
        <p:blipFill rotWithShape="1">
          <a:blip r:embed="rId3">
            <a:alphaModFix/>
          </a:blip>
          <a:srcRect b="0" l="28902" r="29070" t="82246"/>
          <a:stretch/>
        </p:blipFill>
        <p:spPr>
          <a:xfrm>
            <a:off x="294200" y="1789100"/>
            <a:ext cx="320992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53"/>
          <p:cNvPicPr preferRelativeResize="0"/>
          <p:nvPr/>
        </p:nvPicPr>
        <p:blipFill rotWithShape="1">
          <a:blip r:embed="rId4">
            <a:alphaModFix/>
          </a:blip>
          <a:srcRect b="0" l="0" r="0" t="79848"/>
          <a:stretch/>
        </p:blipFill>
        <p:spPr>
          <a:xfrm>
            <a:off x="303725" y="2655625"/>
            <a:ext cx="319087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3400" y="1325463"/>
            <a:ext cx="4122350" cy="2492584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3"/>
          <p:cNvSpPr txBox="1"/>
          <p:nvPr/>
        </p:nvSpPr>
        <p:spPr>
          <a:xfrm>
            <a:off x="835363" y="3417625"/>
            <a:ext cx="212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Characters boost</a:t>
            </a:r>
            <a:endParaRPr sz="10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37" name="Google Shape;537;p53"/>
          <p:cNvSpPr txBox="1"/>
          <p:nvPr/>
        </p:nvSpPr>
        <p:spPr>
          <a:xfrm>
            <a:off x="4840775" y="3818050"/>
            <a:ext cx="212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Power-Up menu</a:t>
            </a:r>
            <a:endParaRPr sz="10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4"/>
          <p:cNvSpPr txBox="1"/>
          <p:nvPr>
            <p:ph type="title"/>
          </p:nvPr>
        </p:nvSpPr>
        <p:spPr>
          <a:xfrm>
            <a:off x="720000" y="53940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Vampire Survivor</a:t>
            </a:r>
            <a:endParaRPr/>
          </a:p>
        </p:txBody>
      </p:sp>
      <p:pic>
        <p:nvPicPr>
          <p:cNvPr id="543" name="Google Shape;54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9875" y="1591350"/>
            <a:ext cx="4533900" cy="25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4"/>
          <p:cNvPicPr preferRelativeResize="0"/>
          <p:nvPr/>
        </p:nvPicPr>
        <p:blipFill rotWithShape="1">
          <a:blip r:embed="rId4">
            <a:alphaModFix/>
          </a:blip>
          <a:srcRect b="34683" l="4319" r="76743" t="3080"/>
          <a:stretch/>
        </p:blipFill>
        <p:spPr>
          <a:xfrm>
            <a:off x="1107975" y="1155088"/>
            <a:ext cx="1852525" cy="342522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54"/>
          <p:cNvSpPr txBox="1"/>
          <p:nvPr/>
        </p:nvSpPr>
        <p:spPr>
          <a:xfrm>
            <a:off x="1047238" y="4580300"/>
            <a:ext cx="197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Player Stats</a:t>
            </a:r>
            <a:endParaRPr sz="10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46" name="Google Shape;546;p54"/>
          <p:cNvSpPr txBox="1"/>
          <p:nvPr/>
        </p:nvSpPr>
        <p:spPr>
          <a:xfrm>
            <a:off x="4649813" y="4144050"/>
            <a:ext cx="197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Level Up Menu</a:t>
            </a:r>
            <a:endParaRPr sz="10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5"/>
          <p:cNvSpPr txBox="1"/>
          <p:nvPr>
            <p:ph type="title"/>
          </p:nvPr>
        </p:nvSpPr>
        <p:spPr>
          <a:xfrm>
            <a:off x="720000" y="53940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Binding of Isaac</a:t>
            </a:r>
            <a:endParaRPr/>
          </a:p>
        </p:txBody>
      </p:sp>
      <p:pic>
        <p:nvPicPr>
          <p:cNvPr id="552" name="Google Shape;55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7513" y="1247975"/>
            <a:ext cx="4908974" cy="3066075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55"/>
          <p:cNvSpPr txBox="1"/>
          <p:nvPr/>
        </p:nvSpPr>
        <p:spPr>
          <a:xfrm>
            <a:off x="3456000" y="4314050"/>
            <a:ext cx="223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In-game Picture</a:t>
            </a:r>
            <a:endParaRPr sz="10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8"/>
          <p:cNvSpPr txBox="1"/>
          <p:nvPr>
            <p:ph type="title"/>
          </p:nvPr>
        </p:nvSpPr>
        <p:spPr>
          <a:xfrm>
            <a:off x="720000" y="539400"/>
            <a:ext cx="77109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</a:t>
            </a:r>
            <a:endParaRPr/>
          </a:p>
        </p:txBody>
      </p:sp>
      <p:sp>
        <p:nvSpPr>
          <p:cNvPr id="411" name="Google Shape;411;p38"/>
          <p:cNvSpPr txBox="1"/>
          <p:nvPr>
            <p:ph idx="1" type="body"/>
          </p:nvPr>
        </p:nvSpPr>
        <p:spPr>
          <a:xfrm>
            <a:off x="720000" y="1215750"/>
            <a:ext cx="7704000" cy="3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Introduction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What are Power-Ups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First Power-Ups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Power-Ups in Arcade Games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Power-Ups &amp; Boost in RPG (</a:t>
            </a:r>
            <a:r>
              <a:rPr lang="en" sz="1400">
                <a:solidFill>
                  <a:schemeClr val="dk1"/>
                </a:solidFill>
              </a:rPr>
              <a:t>Attributes/Stats</a:t>
            </a:r>
            <a:r>
              <a:rPr lang="en" sz="1400">
                <a:solidFill>
                  <a:schemeClr val="dk1"/>
                </a:solidFill>
              </a:rPr>
              <a:t>)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Boost types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Code implementation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Conclusion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Info Links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6"/>
          <p:cNvSpPr txBox="1"/>
          <p:nvPr>
            <p:ph type="title"/>
          </p:nvPr>
        </p:nvSpPr>
        <p:spPr>
          <a:xfrm>
            <a:off x="720000" y="53940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Binding of Isaac</a:t>
            </a:r>
            <a:endParaRPr/>
          </a:p>
        </p:txBody>
      </p:sp>
      <p:pic>
        <p:nvPicPr>
          <p:cNvPr id="559" name="Google Shape;55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975" y="1088100"/>
            <a:ext cx="5734050" cy="3362325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56"/>
          <p:cNvSpPr txBox="1"/>
          <p:nvPr/>
        </p:nvSpPr>
        <p:spPr>
          <a:xfrm>
            <a:off x="3482100" y="4450425"/>
            <a:ext cx="2179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Binding of Isaac Power-Ups</a:t>
            </a:r>
            <a:endParaRPr sz="10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7"/>
          <p:cNvSpPr txBox="1"/>
          <p:nvPr>
            <p:ph type="title"/>
          </p:nvPr>
        </p:nvSpPr>
        <p:spPr>
          <a:xfrm>
            <a:off x="1403250" y="2112625"/>
            <a:ext cx="5624100" cy="1369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Boost Types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8"/>
          <p:cNvSpPr txBox="1"/>
          <p:nvPr/>
        </p:nvSpPr>
        <p:spPr>
          <a:xfrm>
            <a:off x="3422400" y="757525"/>
            <a:ext cx="229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Offensive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71" name="Google Shape;571;p58"/>
          <p:cNvSpPr txBox="1"/>
          <p:nvPr/>
        </p:nvSpPr>
        <p:spPr>
          <a:xfrm>
            <a:off x="3422400" y="2839875"/>
            <a:ext cx="229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Defensive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572" name="Google Shape;57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3425" y="1175138"/>
            <a:ext cx="1691550" cy="14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58"/>
          <p:cNvSpPr txBox="1"/>
          <p:nvPr/>
        </p:nvSpPr>
        <p:spPr>
          <a:xfrm>
            <a:off x="1720638" y="2584775"/>
            <a:ext cx="2777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Hammer Power-Up - Donkey Kong</a:t>
            </a:r>
            <a:endParaRPr sz="10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574" name="Google Shape;57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9474" y="1157713"/>
            <a:ext cx="1410650" cy="1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58"/>
          <p:cNvSpPr txBox="1"/>
          <p:nvPr/>
        </p:nvSpPr>
        <p:spPr>
          <a:xfrm>
            <a:off x="4646238" y="2584775"/>
            <a:ext cx="2777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Fire Flower - New Super Mario Bros</a:t>
            </a:r>
            <a:endParaRPr sz="10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576" name="Google Shape;576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9250" y="3240075"/>
            <a:ext cx="1288175" cy="128817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58"/>
          <p:cNvSpPr txBox="1"/>
          <p:nvPr/>
        </p:nvSpPr>
        <p:spPr>
          <a:xfrm>
            <a:off x="1684775" y="4528250"/>
            <a:ext cx="2777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Laurel</a:t>
            </a: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- Vampire Survivor</a:t>
            </a:r>
            <a:endParaRPr sz="10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578" name="Google Shape;578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9613" y="3200999"/>
            <a:ext cx="2429021" cy="1366324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8"/>
          <p:cNvSpPr txBox="1"/>
          <p:nvPr/>
        </p:nvSpPr>
        <p:spPr>
          <a:xfrm>
            <a:off x="4975300" y="4528250"/>
            <a:ext cx="2777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Bubble Shield </a:t>
            </a: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- Sonic Mania</a:t>
            </a:r>
            <a:endParaRPr sz="10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9"/>
          <p:cNvSpPr txBox="1"/>
          <p:nvPr/>
        </p:nvSpPr>
        <p:spPr>
          <a:xfrm>
            <a:off x="3422400" y="757525"/>
            <a:ext cx="229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Evasive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85" name="Google Shape;585;p59"/>
          <p:cNvSpPr txBox="1"/>
          <p:nvPr/>
        </p:nvSpPr>
        <p:spPr>
          <a:xfrm>
            <a:off x="3422400" y="2839875"/>
            <a:ext cx="229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Life/Health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86" name="Google Shape;586;p59"/>
          <p:cNvSpPr txBox="1"/>
          <p:nvPr/>
        </p:nvSpPr>
        <p:spPr>
          <a:xfrm>
            <a:off x="1993200" y="4528250"/>
            <a:ext cx="2777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1 Up</a:t>
            </a: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- New Super Mario Bros</a:t>
            </a:r>
            <a:endParaRPr sz="10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87" name="Google Shape;587;p59"/>
          <p:cNvSpPr txBox="1"/>
          <p:nvPr/>
        </p:nvSpPr>
        <p:spPr>
          <a:xfrm>
            <a:off x="4725900" y="4528250"/>
            <a:ext cx="2777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Heart Container </a:t>
            </a: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- Legend of Zelda</a:t>
            </a:r>
            <a:endParaRPr sz="10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588" name="Google Shape;588;p59"/>
          <p:cNvPicPr preferRelativeResize="0"/>
          <p:nvPr/>
        </p:nvPicPr>
        <p:blipFill rotWithShape="1">
          <a:blip r:embed="rId3">
            <a:alphaModFix/>
          </a:blip>
          <a:srcRect b="51112" l="37520" r="50332" t="0"/>
          <a:stretch/>
        </p:blipFill>
        <p:spPr>
          <a:xfrm>
            <a:off x="2612825" y="1124300"/>
            <a:ext cx="1461601" cy="1470625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59"/>
          <p:cNvSpPr txBox="1"/>
          <p:nvPr/>
        </p:nvSpPr>
        <p:spPr>
          <a:xfrm>
            <a:off x="1955075" y="2594925"/>
            <a:ext cx="2777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Skate </a:t>
            </a: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- Bomberman</a:t>
            </a:r>
            <a:endParaRPr sz="10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590" name="Google Shape;59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1650" y="1274800"/>
            <a:ext cx="1515750" cy="1169649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59"/>
          <p:cNvSpPr txBox="1"/>
          <p:nvPr/>
        </p:nvSpPr>
        <p:spPr>
          <a:xfrm>
            <a:off x="4530975" y="2594925"/>
            <a:ext cx="2777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Mushrooms - Mario Kart</a:t>
            </a:r>
            <a:endParaRPr sz="10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592" name="Google Shape;592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6444" y="3201000"/>
            <a:ext cx="1170606" cy="116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3650" y="3240081"/>
            <a:ext cx="1461600" cy="1269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0"/>
          <p:cNvSpPr txBox="1"/>
          <p:nvPr>
            <p:ph type="title"/>
          </p:nvPr>
        </p:nvSpPr>
        <p:spPr>
          <a:xfrm>
            <a:off x="1403250" y="2112625"/>
            <a:ext cx="5624100" cy="1369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Implementation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1"/>
          <p:cNvSpPr txBox="1"/>
          <p:nvPr>
            <p:ph type="title"/>
          </p:nvPr>
        </p:nvSpPr>
        <p:spPr>
          <a:xfrm>
            <a:off x="720000" y="53940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Attributes.h</a:t>
            </a:r>
            <a:endParaRPr/>
          </a:p>
        </p:txBody>
      </p:sp>
      <p:pic>
        <p:nvPicPr>
          <p:cNvPr id="604" name="Google Shape;60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3888" y="1143450"/>
            <a:ext cx="2436216" cy="37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2"/>
          <p:cNvSpPr txBox="1"/>
          <p:nvPr>
            <p:ph type="title"/>
          </p:nvPr>
        </p:nvSpPr>
        <p:spPr>
          <a:xfrm>
            <a:off x="720000" y="53940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Attributes.cpp</a:t>
            </a:r>
            <a:endParaRPr/>
          </a:p>
        </p:txBody>
      </p:sp>
      <p:pic>
        <p:nvPicPr>
          <p:cNvPr id="610" name="Google Shape;610;p62"/>
          <p:cNvPicPr preferRelativeResize="0"/>
          <p:nvPr/>
        </p:nvPicPr>
        <p:blipFill rotWithShape="1">
          <a:blip r:embed="rId3">
            <a:alphaModFix/>
          </a:blip>
          <a:srcRect b="33568" l="0" r="0" t="0"/>
          <a:stretch/>
        </p:blipFill>
        <p:spPr>
          <a:xfrm>
            <a:off x="1090153" y="1315150"/>
            <a:ext cx="3049097" cy="3487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62"/>
          <p:cNvPicPr preferRelativeResize="0"/>
          <p:nvPr/>
        </p:nvPicPr>
        <p:blipFill rotWithShape="1">
          <a:blip r:embed="rId4">
            <a:alphaModFix/>
          </a:blip>
          <a:srcRect b="0" l="0" r="0" t="67564"/>
          <a:stretch/>
        </p:blipFill>
        <p:spPr>
          <a:xfrm>
            <a:off x="4343900" y="1968475"/>
            <a:ext cx="3905250" cy="21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3"/>
          <p:cNvSpPr txBox="1"/>
          <p:nvPr>
            <p:ph type="title"/>
          </p:nvPr>
        </p:nvSpPr>
        <p:spPr>
          <a:xfrm>
            <a:off x="720000" y="53940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BoostManager.h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7" name="Google Shape;617;p63"/>
          <p:cNvPicPr preferRelativeResize="0"/>
          <p:nvPr/>
        </p:nvPicPr>
        <p:blipFill rotWithShape="1">
          <a:blip r:embed="rId3">
            <a:alphaModFix/>
          </a:blip>
          <a:srcRect b="16198" l="0" r="0" t="0"/>
          <a:stretch/>
        </p:blipFill>
        <p:spPr>
          <a:xfrm>
            <a:off x="2990263" y="1158375"/>
            <a:ext cx="3163474" cy="37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4"/>
          <p:cNvSpPr txBox="1"/>
          <p:nvPr>
            <p:ph type="title"/>
          </p:nvPr>
        </p:nvSpPr>
        <p:spPr>
          <a:xfrm>
            <a:off x="720000" y="53940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BoostManager.cpp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3" name="Google Shape;623;p64"/>
          <p:cNvPicPr preferRelativeResize="0"/>
          <p:nvPr/>
        </p:nvPicPr>
        <p:blipFill rotWithShape="1">
          <a:blip r:embed="rId3">
            <a:alphaModFix/>
          </a:blip>
          <a:srcRect b="49864" l="0" r="0" t="0"/>
          <a:stretch/>
        </p:blipFill>
        <p:spPr>
          <a:xfrm>
            <a:off x="749875" y="1277850"/>
            <a:ext cx="3769924" cy="331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64"/>
          <p:cNvPicPr preferRelativeResize="0"/>
          <p:nvPr/>
        </p:nvPicPr>
        <p:blipFill rotWithShape="1">
          <a:blip r:embed="rId3">
            <a:alphaModFix/>
          </a:blip>
          <a:srcRect b="0" l="0" r="0" t="62466"/>
          <a:stretch/>
        </p:blipFill>
        <p:spPr>
          <a:xfrm>
            <a:off x="4735225" y="2117700"/>
            <a:ext cx="3503950" cy="23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64"/>
          <p:cNvPicPr preferRelativeResize="0"/>
          <p:nvPr/>
        </p:nvPicPr>
        <p:blipFill rotWithShape="1">
          <a:blip r:embed="rId3">
            <a:alphaModFix/>
          </a:blip>
          <a:srcRect b="39025" l="0" r="0" t="51625"/>
          <a:stretch/>
        </p:blipFill>
        <p:spPr>
          <a:xfrm>
            <a:off x="4627875" y="1406550"/>
            <a:ext cx="3718650" cy="60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5"/>
          <p:cNvSpPr txBox="1"/>
          <p:nvPr>
            <p:ph type="title"/>
          </p:nvPr>
        </p:nvSpPr>
        <p:spPr>
          <a:xfrm>
            <a:off x="1403250" y="2112625"/>
            <a:ext cx="5624100" cy="1369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Assignment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9"/>
          <p:cNvSpPr txBox="1"/>
          <p:nvPr>
            <p:ph type="title"/>
          </p:nvPr>
        </p:nvSpPr>
        <p:spPr>
          <a:xfrm>
            <a:off x="720000" y="53940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17" name="Google Shape;417;p39"/>
          <p:cNvSpPr txBox="1"/>
          <p:nvPr/>
        </p:nvSpPr>
        <p:spPr>
          <a:xfrm>
            <a:off x="1406700" y="1425850"/>
            <a:ext cx="633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Power-Ups are items that benefits temporarily or permanent the player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418" name="Google Shape;418;p39"/>
          <p:cNvPicPr preferRelativeResize="0"/>
          <p:nvPr/>
        </p:nvPicPr>
        <p:blipFill rotWithShape="1">
          <a:blip r:embed="rId3">
            <a:alphaModFix/>
          </a:blip>
          <a:srcRect b="2123" l="14420" r="14399" t="2219"/>
          <a:stretch/>
        </p:blipFill>
        <p:spPr>
          <a:xfrm>
            <a:off x="5482601" y="2590775"/>
            <a:ext cx="1802814" cy="18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8650" y="2590766"/>
            <a:ext cx="3217324" cy="181692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9"/>
          <p:cNvSpPr txBox="1"/>
          <p:nvPr/>
        </p:nvSpPr>
        <p:spPr>
          <a:xfrm>
            <a:off x="2422363" y="2127575"/>
            <a:ext cx="108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Temporary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21" name="Google Shape;421;p39"/>
          <p:cNvSpPr txBox="1"/>
          <p:nvPr/>
        </p:nvSpPr>
        <p:spPr>
          <a:xfrm>
            <a:off x="5226900" y="2127575"/>
            <a:ext cx="231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Permanent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22" name="Google Shape;422;p39"/>
          <p:cNvSpPr txBox="1"/>
          <p:nvPr/>
        </p:nvSpPr>
        <p:spPr>
          <a:xfrm>
            <a:off x="1987535" y="4407700"/>
            <a:ext cx="195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Bullet Bill - Mario Kart</a:t>
            </a:r>
            <a:endParaRPr sz="10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23" name="Google Shape;423;p39"/>
          <p:cNvSpPr txBox="1"/>
          <p:nvPr/>
        </p:nvSpPr>
        <p:spPr>
          <a:xfrm>
            <a:off x="5404210" y="4407700"/>
            <a:ext cx="195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Bomberman Power-Up</a:t>
            </a:r>
            <a:endParaRPr sz="10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6"/>
          <p:cNvSpPr txBox="1"/>
          <p:nvPr>
            <p:ph idx="4294967295" type="body"/>
          </p:nvPr>
        </p:nvSpPr>
        <p:spPr>
          <a:xfrm>
            <a:off x="720000" y="1148575"/>
            <a:ext cx="7704000" cy="3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Group up with your project team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Decide what attributes will have the characters in your game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Think about what types of power-ups or items will you implement and what will they do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And how will you improve character’s attributes (coins, leveling, only build…)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7"/>
          <p:cNvSpPr txBox="1"/>
          <p:nvPr>
            <p:ph type="title"/>
          </p:nvPr>
        </p:nvSpPr>
        <p:spPr>
          <a:xfrm>
            <a:off x="1403250" y="2112625"/>
            <a:ext cx="5624100" cy="1369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8"/>
          <p:cNvSpPr txBox="1"/>
          <p:nvPr>
            <p:ph type="title"/>
          </p:nvPr>
        </p:nvSpPr>
        <p:spPr>
          <a:xfrm>
            <a:off x="720000" y="539400"/>
            <a:ext cx="77109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 Links</a:t>
            </a:r>
            <a:endParaRPr/>
          </a:p>
        </p:txBody>
      </p:sp>
      <p:sp>
        <p:nvSpPr>
          <p:cNvPr id="646" name="Google Shape;646;p68"/>
          <p:cNvSpPr txBox="1"/>
          <p:nvPr>
            <p:ph idx="1" type="body"/>
          </p:nvPr>
        </p:nvSpPr>
        <p:spPr>
          <a:xfrm>
            <a:off x="720000" y="1215750"/>
            <a:ext cx="7704000" cy="3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GitHub: https://github.com/Landama01/Boost-Power-Up-Manager-research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Power-Ups: https://hmong.es/wiki/Power-up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Attributes: https://en.wikipedia.org/wiki/Attribute_(role-playing_games)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0"/>
          <p:cNvSpPr txBox="1"/>
          <p:nvPr/>
        </p:nvSpPr>
        <p:spPr>
          <a:xfrm>
            <a:off x="1406700" y="1425850"/>
            <a:ext cx="633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First game that implemented Power-Up mechanics was Pac-Man, each map have 4 Power Pellets. 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429" name="Google Shape;42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6800" y="2041450"/>
            <a:ext cx="2330400" cy="2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0"/>
          <p:cNvSpPr txBox="1"/>
          <p:nvPr/>
        </p:nvSpPr>
        <p:spPr>
          <a:xfrm>
            <a:off x="3343950" y="4371850"/>
            <a:ext cx="245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Pacman picking a Power Pellet</a:t>
            </a:r>
            <a:endParaRPr sz="10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31" name="Google Shape;431;p40"/>
          <p:cNvSpPr txBox="1"/>
          <p:nvPr>
            <p:ph type="title"/>
          </p:nvPr>
        </p:nvSpPr>
        <p:spPr>
          <a:xfrm>
            <a:off x="720000" y="53940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Power-Ups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1"/>
          <p:cNvSpPr txBox="1"/>
          <p:nvPr>
            <p:ph type="title"/>
          </p:nvPr>
        </p:nvSpPr>
        <p:spPr>
          <a:xfrm>
            <a:off x="720000" y="53940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 Mario Bros</a:t>
            </a:r>
            <a:endParaRPr/>
          </a:p>
        </p:txBody>
      </p:sp>
      <p:sp>
        <p:nvSpPr>
          <p:cNvPr id="437" name="Google Shape;437;p41"/>
          <p:cNvSpPr txBox="1"/>
          <p:nvPr/>
        </p:nvSpPr>
        <p:spPr>
          <a:xfrm>
            <a:off x="1406700" y="1425850"/>
            <a:ext cx="633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In Super Mario Bros there were more than 1 Power-Ups in the game, was the first game that implement more than 1 type of Power-Up and it was successful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438" name="Google Shape;43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450" y="2480523"/>
            <a:ext cx="2431825" cy="1820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6850" y="2478788"/>
            <a:ext cx="2431825" cy="18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1663" y="2483075"/>
            <a:ext cx="1822775" cy="181533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1"/>
          <p:cNvSpPr txBox="1"/>
          <p:nvPr/>
        </p:nvSpPr>
        <p:spPr>
          <a:xfrm>
            <a:off x="1251763" y="4302675"/>
            <a:ext cx="196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Super Mushroom</a:t>
            </a:r>
            <a:endParaRPr sz="10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42" name="Google Shape;442;p41"/>
          <p:cNvSpPr txBox="1"/>
          <p:nvPr/>
        </p:nvSpPr>
        <p:spPr>
          <a:xfrm>
            <a:off x="3531450" y="4302675"/>
            <a:ext cx="196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Starman</a:t>
            </a:r>
            <a:endParaRPr sz="10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43" name="Google Shape;443;p41"/>
          <p:cNvSpPr txBox="1"/>
          <p:nvPr/>
        </p:nvSpPr>
        <p:spPr>
          <a:xfrm>
            <a:off x="5811150" y="4302675"/>
            <a:ext cx="196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Fire Flower</a:t>
            </a:r>
            <a:endParaRPr sz="10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2"/>
          <p:cNvSpPr txBox="1"/>
          <p:nvPr>
            <p:ph type="title"/>
          </p:nvPr>
        </p:nvSpPr>
        <p:spPr>
          <a:xfrm>
            <a:off x="1403250" y="2112625"/>
            <a:ext cx="5624100" cy="1369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Power-Ups in arcade games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3"/>
          <p:cNvSpPr txBox="1"/>
          <p:nvPr>
            <p:ph type="title"/>
          </p:nvPr>
        </p:nvSpPr>
        <p:spPr>
          <a:xfrm>
            <a:off x="720000" y="53940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Arkanoid</a:t>
            </a:r>
            <a:endParaRPr/>
          </a:p>
        </p:txBody>
      </p:sp>
      <p:pic>
        <p:nvPicPr>
          <p:cNvPr id="454" name="Google Shape;45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7175" y="1162100"/>
            <a:ext cx="2743200" cy="315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3"/>
          <p:cNvPicPr preferRelativeResize="0"/>
          <p:nvPr/>
        </p:nvPicPr>
        <p:blipFill rotWithShape="1">
          <a:blip r:embed="rId4">
            <a:alphaModFix/>
          </a:blip>
          <a:srcRect b="8461" l="23477" r="33252" t="6497"/>
          <a:stretch/>
        </p:blipFill>
        <p:spPr>
          <a:xfrm>
            <a:off x="910750" y="1321350"/>
            <a:ext cx="3956524" cy="14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3"/>
          <p:cNvPicPr preferRelativeResize="0"/>
          <p:nvPr/>
        </p:nvPicPr>
        <p:blipFill rotWithShape="1">
          <a:blip r:embed="rId4">
            <a:alphaModFix/>
          </a:blip>
          <a:srcRect b="7646" l="66958" r="628" t="5563"/>
          <a:stretch/>
        </p:blipFill>
        <p:spPr>
          <a:xfrm>
            <a:off x="1407175" y="2769600"/>
            <a:ext cx="2963676" cy="14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3"/>
          <p:cNvSpPr txBox="1"/>
          <p:nvPr/>
        </p:nvSpPr>
        <p:spPr>
          <a:xfrm>
            <a:off x="1784113" y="4247700"/>
            <a:ext cx="2209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Arkanoid Power-Ups description</a:t>
            </a:r>
            <a:endParaRPr sz="10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58" name="Google Shape;458;p43"/>
          <p:cNvSpPr txBox="1"/>
          <p:nvPr/>
        </p:nvSpPr>
        <p:spPr>
          <a:xfrm>
            <a:off x="5293863" y="4314875"/>
            <a:ext cx="2209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Arkanoid Gameplay GIF</a:t>
            </a:r>
            <a:endParaRPr sz="10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4"/>
          <p:cNvSpPr txBox="1"/>
          <p:nvPr>
            <p:ph type="title"/>
          </p:nvPr>
        </p:nvSpPr>
        <p:spPr>
          <a:xfrm>
            <a:off x="720000" y="53940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Bomberman</a:t>
            </a:r>
            <a:endParaRPr/>
          </a:p>
        </p:txBody>
      </p:sp>
      <p:pic>
        <p:nvPicPr>
          <p:cNvPr id="464" name="Google Shape;464;p44"/>
          <p:cNvPicPr preferRelativeResize="0"/>
          <p:nvPr/>
        </p:nvPicPr>
        <p:blipFill rotWithShape="1">
          <a:blip r:embed="rId3">
            <a:alphaModFix/>
          </a:blip>
          <a:srcRect b="0" l="17913" r="17901" t="0"/>
          <a:stretch/>
        </p:blipFill>
        <p:spPr>
          <a:xfrm>
            <a:off x="5136825" y="1366150"/>
            <a:ext cx="2933025" cy="257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" y="1793500"/>
            <a:ext cx="4173000" cy="10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4"/>
          <p:cNvSpPr txBox="1"/>
          <p:nvPr/>
        </p:nvSpPr>
        <p:spPr>
          <a:xfrm>
            <a:off x="1593450" y="2836750"/>
            <a:ext cx="242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Bomberman Power-Ups</a:t>
            </a:r>
            <a:endParaRPr sz="10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67" name="Google Shape;467;p44"/>
          <p:cNvSpPr txBox="1"/>
          <p:nvPr/>
        </p:nvSpPr>
        <p:spPr>
          <a:xfrm>
            <a:off x="5390288" y="3939475"/>
            <a:ext cx="242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Bomberman Gameplay GIF</a:t>
            </a:r>
            <a:endParaRPr sz="10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5"/>
          <p:cNvSpPr txBox="1"/>
          <p:nvPr>
            <p:ph type="title"/>
          </p:nvPr>
        </p:nvSpPr>
        <p:spPr>
          <a:xfrm>
            <a:off x="720000" y="53940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Donkey Kong</a:t>
            </a:r>
            <a:endParaRPr/>
          </a:p>
        </p:txBody>
      </p:sp>
      <p:pic>
        <p:nvPicPr>
          <p:cNvPr id="473" name="Google Shape;47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100" y="1333175"/>
            <a:ext cx="3120575" cy="24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5400" y="1866938"/>
            <a:ext cx="1691550" cy="14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5"/>
          <p:cNvSpPr txBox="1"/>
          <p:nvPr/>
        </p:nvSpPr>
        <p:spPr>
          <a:xfrm>
            <a:off x="1346838" y="3810325"/>
            <a:ext cx="2777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Donkey Kong Gameplay GIF</a:t>
            </a:r>
            <a:endParaRPr sz="10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76" name="Google Shape;476;p45"/>
          <p:cNvSpPr txBox="1"/>
          <p:nvPr/>
        </p:nvSpPr>
        <p:spPr>
          <a:xfrm>
            <a:off x="4472613" y="3276575"/>
            <a:ext cx="2777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Hammer Power-Up</a:t>
            </a:r>
            <a:endParaRPr sz="10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vestment Opportunity in Mexico by Slidesgo">
  <a:themeElements>
    <a:clrScheme name="Simple Light">
      <a:dk1>
        <a:srgbClr val="DFBF9E"/>
      </a:dk1>
      <a:lt1>
        <a:srgbClr val="BD9060"/>
      </a:lt1>
      <a:dk2>
        <a:srgbClr val="4C5F86"/>
      </a:dk2>
      <a:lt2>
        <a:srgbClr val="1D2A44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DFBF9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